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2" r:id="rId3"/>
    <p:sldId id="274" r:id="rId4"/>
    <p:sldId id="257" r:id="rId5"/>
    <p:sldId id="275" r:id="rId6"/>
    <p:sldId id="260" r:id="rId7"/>
    <p:sldId id="259" r:id="rId8"/>
    <p:sldId id="258" r:id="rId9"/>
    <p:sldId id="318" r:id="rId10"/>
    <p:sldId id="319" r:id="rId11"/>
    <p:sldId id="290" r:id="rId12"/>
    <p:sldId id="316" r:id="rId13"/>
    <p:sldId id="288" r:id="rId14"/>
    <p:sldId id="267" r:id="rId15"/>
    <p:sldId id="268" r:id="rId16"/>
    <p:sldId id="302" r:id="rId17"/>
    <p:sldId id="321" r:id="rId18"/>
    <p:sldId id="322" r:id="rId19"/>
    <p:sldId id="303" r:id="rId20"/>
    <p:sldId id="304" r:id="rId21"/>
    <p:sldId id="305" r:id="rId22"/>
    <p:sldId id="306" r:id="rId23"/>
    <p:sldId id="307" r:id="rId24"/>
    <p:sldId id="335" r:id="rId25"/>
    <p:sldId id="334" r:id="rId26"/>
    <p:sldId id="336" r:id="rId27"/>
    <p:sldId id="333" r:id="rId28"/>
    <p:sldId id="337" r:id="rId29"/>
    <p:sldId id="338" r:id="rId30"/>
    <p:sldId id="339" r:id="rId31"/>
    <p:sldId id="342" r:id="rId32"/>
    <p:sldId id="340" r:id="rId33"/>
    <p:sldId id="341" r:id="rId34"/>
    <p:sldId id="313" r:id="rId35"/>
    <p:sldId id="314" r:id="rId36"/>
    <p:sldId id="315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F8A710-F11C-4280-9995-C9A223001C8C}" v="1423" dt="2026-01-29T00:48:43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86505" autoAdjust="0"/>
  </p:normalViewPr>
  <p:slideViewPr>
    <p:cSldViewPr>
      <p:cViewPr varScale="1">
        <p:scale>
          <a:sx n="76" d="100"/>
          <a:sy n="76" d="100"/>
        </p:scale>
        <p:origin x="4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J. Stanyard" userId="c9843cc8-ce90-4142-a0e4-0ebf7c1e2d6a" providerId="ADAL" clId="{50F2E4BE-4626-4ABA-8A03-06F610446EFA}"/>
    <pc:docChg chg="undo redo custSel addSld delSld modSld">
      <pc:chgData name="Mike J. Stanyard" userId="c9843cc8-ce90-4142-a0e4-0ebf7c1e2d6a" providerId="ADAL" clId="{50F2E4BE-4626-4ABA-8A03-06F610446EFA}" dt="2026-01-29T00:48:43.605" v="3200" actId="20577"/>
      <pc:docMkLst>
        <pc:docMk/>
      </pc:docMkLst>
      <pc:sldChg chg="modSp mod">
        <pc:chgData name="Mike J. Stanyard" userId="c9843cc8-ce90-4142-a0e4-0ebf7c1e2d6a" providerId="ADAL" clId="{50F2E4BE-4626-4ABA-8A03-06F610446EFA}" dt="2026-01-22T17:16:08.191" v="1" actId="20577"/>
        <pc:sldMkLst>
          <pc:docMk/>
          <pc:sldMk cId="0" sldId="256"/>
        </pc:sldMkLst>
        <pc:spChg chg="mod">
          <ac:chgData name="Mike J. Stanyard" userId="c9843cc8-ce90-4142-a0e4-0ebf7c1e2d6a" providerId="ADAL" clId="{50F2E4BE-4626-4ABA-8A03-06F610446EFA}" dt="2026-01-22T17:16:08.191" v="1" actId="20577"/>
          <ac:spMkLst>
            <pc:docMk/>
            <pc:sldMk cId="0" sldId="256"/>
            <ac:spMk id="5" creationId="{85E0243B-8C23-3FDE-66CA-DCB8F7939466}"/>
          </ac:spMkLst>
        </pc:spChg>
      </pc:sldChg>
      <pc:sldChg chg="modSp mod">
        <pc:chgData name="Mike J. Stanyard" userId="c9843cc8-ce90-4142-a0e4-0ebf7c1e2d6a" providerId="ADAL" clId="{50F2E4BE-4626-4ABA-8A03-06F610446EFA}" dt="2026-01-29T00:29:47.608" v="3153" actId="20577"/>
        <pc:sldMkLst>
          <pc:docMk/>
          <pc:sldMk cId="0" sldId="257"/>
        </pc:sldMkLst>
        <pc:spChg chg="mod">
          <ac:chgData name="Mike J. Stanyard" userId="c9843cc8-ce90-4142-a0e4-0ebf7c1e2d6a" providerId="ADAL" clId="{50F2E4BE-4626-4ABA-8A03-06F610446EFA}" dt="2026-01-22T17:16:32.379" v="5" actId="20577"/>
          <ac:spMkLst>
            <pc:docMk/>
            <pc:sldMk cId="0" sldId="257"/>
            <ac:spMk id="3074" creationId="{825029E0-7B39-0E8E-3CF0-D1B3960158F5}"/>
          </ac:spMkLst>
        </pc:spChg>
        <pc:spChg chg="mod">
          <ac:chgData name="Mike J. Stanyard" userId="c9843cc8-ce90-4142-a0e4-0ebf7c1e2d6a" providerId="ADAL" clId="{50F2E4BE-4626-4ABA-8A03-06F610446EFA}" dt="2026-01-29T00:29:47.608" v="3153" actId="20577"/>
          <ac:spMkLst>
            <pc:docMk/>
            <pc:sldMk cId="0" sldId="257"/>
            <ac:spMk id="3075" creationId="{C49DA75C-E986-E6C8-95CC-2C778BB12A65}"/>
          </ac:spMkLst>
        </pc:spChg>
      </pc:sldChg>
      <pc:sldChg chg="modSp mod">
        <pc:chgData name="Mike J. Stanyard" userId="c9843cc8-ce90-4142-a0e4-0ebf7c1e2d6a" providerId="ADAL" clId="{50F2E4BE-4626-4ABA-8A03-06F610446EFA}" dt="2026-01-29T00:33:29.311" v="3173" actId="20577"/>
        <pc:sldMkLst>
          <pc:docMk/>
          <pc:sldMk cId="0" sldId="258"/>
        </pc:sldMkLst>
        <pc:spChg chg="mod">
          <ac:chgData name="Mike J. Stanyard" userId="c9843cc8-ce90-4142-a0e4-0ebf7c1e2d6a" providerId="ADAL" clId="{50F2E4BE-4626-4ABA-8A03-06F610446EFA}" dt="2026-01-29T00:33:23.885" v="3166" actId="20577"/>
          <ac:spMkLst>
            <pc:docMk/>
            <pc:sldMk cId="0" sldId="258"/>
            <ac:spMk id="4100" creationId="{FD508C3A-2E4C-120F-B5D9-FD89C5564DE8}"/>
          </ac:spMkLst>
        </pc:spChg>
        <pc:spChg chg="mod">
          <ac:chgData name="Mike J. Stanyard" userId="c9843cc8-ce90-4142-a0e4-0ebf7c1e2d6a" providerId="ADAL" clId="{50F2E4BE-4626-4ABA-8A03-06F610446EFA}" dt="2026-01-29T00:33:18.252" v="3159" actId="20577"/>
          <ac:spMkLst>
            <pc:docMk/>
            <pc:sldMk cId="0" sldId="258"/>
            <ac:spMk id="4101" creationId="{3FADCAF7-015C-6E41-6EA6-918F75288F3E}"/>
          </ac:spMkLst>
        </pc:spChg>
        <pc:spChg chg="mod">
          <ac:chgData name="Mike J. Stanyard" userId="c9843cc8-ce90-4142-a0e4-0ebf7c1e2d6a" providerId="ADAL" clId="{50F2E4BE-4626-4ABA-8A03-06F610446EFA}" dt="2026-01-29T00:33:29.311" v="3173" actId="20577"/>
          <ac:spMkLst>
            <pc:docMk/>
            <pc:sldMk cId="0" sldId="258"/>
            <ac:spMk id="4102" creationId="{F65385DB-1833-0CFD-EE9F-CFBC5FCED969}"/>
          </ac:spMkLst>
        </pc:spChg>
      </pc:sldChg>
      <pc:sldChg chg="addSp delSp modSp mod delAnim modAnim">
        <pc:chgData name="Mike J. Stanyard" userId="c9843cc8-ce90-4142-a0e4-0ebf7c1e2d6a" providerId="ADAL" clId="{50F2E4BE-4626-4ABA-8A03-06F610446EFA}" dt="2026-01-29T00:31:57.622" v="3154"/>
        <pc:sldMkLst>
          <pc:docMk/>
          <pc:sldMk cId="0" sldId="259"/>
        </pc:sldMkLst>
        <pc:spChg chg="add mod">
          <ac:chgData name="Mike J. Stanyard" userId="c9843cc8-ce90-4142-a0e4-0ebf7c1e2d6a" providerId="ADAL" clId="{50F2E4BE-4626-4ABA-8A03-06F610446EFA}" dt="2026-01-22T20:11:46.271" v="826" actId="20577"/>
          <ac:spMkLst>
            <pc:docMk/>
            <pc:sldMk cId="0" sldId="259"/>
            <ac:spMk id="2" creationId="{579A7D47-E376-E257-D409-8F532CE8200C}"/>
          </ac:spMkLst>
        </pc:spChg>
        <pc:spChg chg="mod">
          <ac:chgData name="Mike J. Stanyard" userId="c9843cc8-ce90-4142-a0e4-0ebf7c1e2d6a" providerId="ADAL" clId="{50F2E4BE-4626-4ABA-8A03-06F610446EFA}" dt="2026-01-22T20:11:16.851" v="794"/>
          <ac:spMkLst>
            <pc:docMk/>
            <pc:sldMk cId="0" sldId="259"/>
            <ac:spMk id="5125" creationId="{094F35F6-BA8D-025E-6A34-25338984CCE8}"/>
          </ac:spMkLst>
        </pc:spChg>
        <pc:spChg chg="mod">
          <ac:chgData name="Mike J. Stanyard" userId="c9843cc8-ce90-4142-a0e4-0ebf7c1e2d6a" providerId="ADAL" clId="{50F2E4BE-4626-4ABA-8A03-06F610446EFA}" dt="2026-01-22T20:07:33.584" v="684" actId="20577"/>
          <ac:spMkLst>
            <pc:docMk/>
            <pc:sldMk cId="0" sldId="259"/>
            <ac:spMk id="5126" creationId="{5B5B0AE4-7E87-47EC-5EB3-34B49DF4B030}"/>
          </ac:spMkLst>
        </pc:spChg>
      </pc:sldChg>
      <pc:sldChg chg="modSp">
        <pc:chgData name="Mike J. Stanyard" userId="c9843cc8-ce90-4142-a0e4-0ebf7c1e2d6a" providerId="ADAL" clId="{50F2E4BE-4626-4ABA-8A03-06F610446EFA}" dt="2026-01-22T20:06:26.445" v="570" actId="20577"/>
        <pc:sldMkLst>
          <pc:docMk/>
          <pc:sldMk cId="0" sldId="260"/>
        </pc:sldMkLst>
        <pc:spChg chg="mod">
          <ac:chgData name="Mike J. Stanyard" userId="c9843cc8-ce90-4142-a0e4-0ebf7c1e2d6a" providerId="ADAL" clId="{50F2E4BE-4626-4ABA-8A03-06F610446EFA}" dt="2026-01-22T20:05:46.051" v="535" actId="20577"/>
          <ac:spMkLst>
            <pc:docMk/>
            <pc:sldMk cId="0" sldId="260"/>
            <ac:spMk id="6149" creationId="{41CA90A7-E31A-0AC6-4CA0-17E97F251B44}"/>
          </ac:spMkLst>
        </pc:spChg>
        <pc:spChg chg="mod">
          <ac:chgData name="Mike J. Stanyard" userId="c9843cc8-ce90-4142-a0e4-0ebf7c1e2d6a" providerId="ADAL" clId="{50F2E4BE-4626-4ABA-8A03-06F610446EFA}" dt="2026-01-22T20:04:37.683" v="476" actId="20577"/>
          <ac:spMkLst>
            <pc:docMk/>
            <pc:sldMk cId="0" sldId="260"/>
            <ac:spMk id="6150" creationId="{62F04496-9F6E-ECB3-340E-4785E24FA0D4}"/>
          </ac:spMkLst>
        </pc:spChg>
        <pc:spChg chg="mod">
          <ac:chgData name="Mike J. Stanyard" userId="c9843cc8-ce90-4142-a0e4-0ebf7c1e2d6a" providerId="ADAL" clId="{50F2E4BE-4626-4ABA-8A03-06F610446EFA}" dt="2026-01-22T20:06:26.445" v="570" actId="20577"/>
          <ac:spMkLst>
            <pc:docMk/>
            <pc:sldMk cId="0" sldId="260"/>
            <ac:spMk id="6151" creationId="{5C3388E6-757A-1C2B-9B06-AA72B093BA34}"/>
          </ac:spMkLst>
        </pc:spChg>
      </pc:sldChg>
      <pc:sldChg chg="modSp mod">
        <pc:chgData name="Mike J. Stanyard" userId="c9843cc8-ce90-4142-a0e4-0ebf7c1e2d6a" providerId="ADAL" clId="{50F2E4BE-4626-4ABA-8A03-06F610446EFA}" dt="2026-01-22T20:49:33.465" v="1513" actId="20577"/>
        <pc:sldMkLst>
          <pc:docMk/>
          <pc:sldMk cId="0" sldId="267"/>
        </pc:sldMkLst>
        <pc:spChg chg="mod">
          <ac:chgData name="Mike J. Stanyard" userId="c9843cc8-ce90-4142-a0e4-0ebf7c1e2d6a" providerId="ADAL" clId="{50F2E4BE-4626-4ABA-8A03-06F610446EFA}" dt="2026-01-22T20:49:33.465" v="1513" actId="20577"/>
          <ac:spMkLst>
            <pc:docMk/>
            <pc:sldMk cId="0" sldId="267"/>
            <ac:spMk id="9222" creationId="{AED2E0D4-D593-EA6C-FC3C-3C30A082BF3A}"/>
          </ac:spMkLst>
        </pc:spChg>
        <pc:spChg chg="mod">
          <ac:chgData name="Mike J. Stanyard" userId="c9843cc8-ce90-4142-a0e4-0ebf7c1e2d6a" providerId="ADAL" clId="{50F2E4BE-4626-4ABA-8A03-06F610446EFA}" dt="2026-01-22T20:49:31.578" v="1511" actId="20577"/>
          <ac:spMkLst>
            <pc:docMk/>
            <pc:sldMk cId="0" sldId="267"/>
            <ac:spMk id="9223" creationId="{90EB0E92-A9C6-BC64-8AC6-299A2E21323D}"/>
          </ac:spMkLst>
        </pc:spChg>
        <pc:spChg chg="mod">
          <ac:chgData name="Mike J. Stanyard" userId="c9843cc8-ce90-4142-a0e4-0ebf7c1e2d6a" providerId="ADAL" clId="{50F2E4BE-4626-4ABA-8A03-06F610446EFA}" dt="2026-01-22T20:49:29.506" v="1509" actId="20577"/>
          <ac:spMkLst>
            <pc:docMk/>
            <pc:sldMk cId="0" sldId="267"/>
            <ac:spMk id="17414" creationId="{C20EE528-415E-5624-0096-2B6EA3B87A73}"/>
          </ac:spMkLst>
        </pc:spChg>
      </pc:sldChg>
      <pc:sldChg chg="modSp mod">
        <pc:chgData name="Mike J. Stanyard" userId="c9843cc8-ce90-4142-a0e4-0ebf7c1e2d6a" providerId="ADAL" clId="{50F2E4BE-4626-4ABA-8A03-06F610446EFA}" dt="2026-01-22T20:56:43.597" v="1784" actId="20577"/>
        <pc:sldMkLst>
          <pc:docMk/>
          <pc:sldMk cId="0" sldId="268"/>
        </pc:sldMkLst>
        <pc:spChg chg="mod">
          <ac:chgData name="Mike J. Stanyard" userId="c9843cc8-ce90-4142-a0e4-0ebf7c1e2d6a" providerId="ADAL" clId="{50F2E4BE-4626-4ABA-8A03-06F610446EFA}" dt="2026-01-22T20:56:35.060" v="1774" actId="20577"/>
          <ac:spMkLst>
            <pc:docMk/>
            <pc:sldMk cId="0" sldId="268"/>
            <ac:spMk id="3" creationId="{70BCC0E0-D969-1130-AB09-45B67DB40CED}"/>
          </ac:spMkLst>
        </pc:spChg>
        <pc:spChg chg="mod">
          <ac:chgData name="Mike J. Stanyard" userId="c9843cc8-ce90-4142-a0e4-0ebf7c1e2d6a" providerId="ADAL" clId="{50F2E4BE-4626-4ABA-8A03-06F610446EFA}" dt="2026-01-22T20:56:43.597" v="1784" actId="20577"/>
          <ac:spMkLst>
            <pc:docMk/>
            <pc:sldMk cId="0" sldId="268"/>
            <ac:spMk id="5" creationId="{F754CD63-18D9-59C7-C0CB-63914E6E5EE6}"/>
          </ac:spMkLst>
        </pc:spChg>
        <pc:spChg chg="mod">
          <ac:chgData name="Mike J. Stanyard" userId="c9843cc8-ce90-4142-a0e4-0ebf7c1e2d6a" providerId="ADAL" clId="{50F2E4BE-4626-4ABA-8A03-06F610446EFA}" dt="2026-01-22T20:56:30.808" v="1766" actId="20577"/>
          <ac:spMkLst>
            <pc:docMk/>
            <pc:sldMk cId="0" sldId="268"/>
            <ac:spMk id="18436" creationId="{607049B6-77A6-BD3A-5895-F6738F773C8A}"/>
          </ac:spMkLst>
        </pc:spChg>
      </pc:sldChg>
      <pc:sldChg chg="modSp mod">
        <pc:chgData name="Mike J. Stanyard" userId="c9843cc8-ce90-4142-a0e4-0ebf7c1e2d6a" providerId="ADAL" clId="{50F2E4BE-4626-4ABA-8A03-06F610446EFA}" dt="2026-01-22T17:52:24.299" v="93" actId="20577"/>
        <pc:sldMkLst>
          <pc:docMk/>
          <pc:sldMk cId="0" sldId="272"/>
        </pc:sldMkLst>
        <pc:spChg chg="mod">
          <ac:chgData name="Mike J. Stanyard" userId="c9843cc8-ce90-4142-a0e4-0ebf7c1e2d6a" providerId="ADAL" clId="{50F2E4BE-4626-4ABA-8A03-06F610446EFA}" dt="2026-01-22T17:16:15.432" v="3" actId="20577"/>
          <ac:spMkLst>
            <pc:docMk/>
            <pc:sldMk cId="0" sldId="272"/>
            <ac:spMk id="4098" creationId="{C35C66DA-8B80-6AFA-F2FF-8BCC04C9978B}"/>
          </ac:spMkLst>
        </pc:spChg>
        <pc:spChg chg="mod">
          <ac:chgData name="Mike J. Stanyard" userId="c9843cc8-ce90-4142-a0e4-0ebf7c1e2d6a" providerId="ADAL" clId="{50F2E4BE-4626-4ABA-8A03-06F610446EFA}" dt="2026-01-22T17:52:24.299" v="93" actId="20577"/>
          <ac:spMkLst>
            <pc:docMk/>
            <pc:sldMk cId="0" sldId="272"/>
            <ac:spMk id="4099" creationId="{D6EE08E8-5887-97F6-39C0-D4B43A5DB169}"/>
          </ac:spMkLst>
        </pc:spChg>
      </pc:sldChg>
      <pc:sldChg chg="addSp modSp mod">
        <pc:chgData name="Mike J. Stanyard" userId="c9843cc8-ce90-4142-a0e4-0ebf7c1e2d6a" providerId="ADAL" clId="{50F2E4BE-4626-4ABA-8A03-06F610446EFA}" dt="2026-01-29T00:28:42.814" v="3151" actId="1076"/>
        <pc:sldMkLst>
          <pc:docMk/>
          <pc:sldMk cId="0" sldId="274"/>
        </pc:sldMkLst>
        <pc:spChg chg="add mod">
          <ac:chgData name="Mike J. Stanyard" userId="c9843cc8-ce90-4142-a0e4-0ebf7c1e2d6a" providerId="ADAL" clId="{50F2E4BE-4626-4ABA-8A03-06F610446EFA}" dt="2026-01-22T19:23:27.018" v="190" actId="1076"/>
          <ac:spMkLst>
            <pc:docMk/>
            <pc:sldMk cId="0" sldId="274"/>
            <ac:spMk id="2" creationId="{3F4E3E17-89BD-7B0C-EF71-2438C12EDE1E}"/>
          </ac:spMkLst>
        </pc:spChg>
        <pc:spChg chg="mod">
          <ac:chgData name="Mike J. Stanyard" userId="c9843cc8-ce90-4142-a0e4-0ebf7c1e2d6a" providerId="ADAL" clId="{50F2E4BE-4626-4ABA-8A03-06F610446EFA}" dt="2026-01-22T19:20:51.402" v="150" actId="1076"/>
          <ac:spMkLst>
            <pc:docMk/>
            <pc:sldMk cId="0" sldId="274"/>
            <ac:spMk id="6" creationId="{BB08768F-9241-3186-57EC-B38CBFC6FB40}"/>
          </ac:spMkLst>
        </pc:spChg>
        <pc:spChg chg="mod">
          <ac:chgData name="Mike J. Stanyard" userId="c9843cc8-ce90-4142-a0e4-0ebf7c1e2d6a" providerId="ADAL" clId="{50F2E4BE-4626-4ABA-8A03-06F610446EFA}" dt="2026-01-22T19:24:08.042" v="196" actId="1076"/>
          <ac:spMkLst>
            <pc:docMk/>
            <pc:sldMk cId="0" sldId="274"/>
            <ac:spMk id="7" creationId="{274280C4-078B-A7F6-756C-C1DD4CEE6587}"/>
          </ac:spMkLst>
        </pc:spChg>
        <pc:spChg chg="mod">
          <ac:chgData name="Mike J. Stanyard" userId="c9843cc8-ce90-4142-a0e4-0ebf7c1e2d6a" providerId="ADAL" clId="{50F2E4BE-4626-4ABA-8A03-06F610446EFA}" dt="2026-01-29T00:28:42.814" v="3151" actId="1076"/>
          <ac:spMkLst>
            <pc:docMk/>
            <pc:sldMk cId="0" sldId="274"/>
            <ac:spMk id="9" creationId="{F0A3E3D2-1AD2-531A-D691-4C43B98112EC}"/>
          </ac:spMkLst>
        </pc:spChg>
        <pc:spChg chg="mod">
          <ac:chgData name="Mike J. Stanyard" userId="c9843cc8-ce90-4142-a0e4-0ebf7c1e2d6a" providerId="ADAL" clId="{50F2E4BE-4626-4ABA-8A03-06F610446EFA}" dt="2026-01-22T19:22:10.148" v="177" actId="1076"/>
          <ac:spMkLst>
            <pc:docMk/>
            <pc:sldMk cId="0" sldId="274"/>
            <ac:spMk id="22" creationId="{87B7095B-BDA8-4227-2E42-06657349CCDB}"/>
          </ac:spMkLst>
        </pc:spChg>
        <pc:spChg chg="mod">
          <ac:chgData name="Mike J. Stanyard" userId="c9843cc8-ce90-4142-a0e4-0ebf7c1e2d6a" providerId="ADAL" clId="{50F2E4BE-4626-4ABA-8A03-06F610446EFA}" dt="2026-01-29T00:28:13.663" v="3146" actId="1076"/>
          <ac:spMkLst>
            <pc:docMk/>
            <pc:sldMk cId="0" sldId="274"/>
            <ac:spMk id="23" creationId="{DC367EB0-06D9-B703-42A7-F5816ABD80B5}"/>
          </ac:spMkLst>
        </pc:spChg>
        <pc:spChg chg="mod">
          <ac:chgData name="Mike J. Stanyard" userId="c9843cc8-ce90-4142-a0e4-0ebf7c1e2d6a" providerId="ADAL" clId="{50F2E4BE-4626-4ABA-8A03-06F610446EFA}" dt="2026-01-29T00:28:33.844" v="3150" actId="20577"/>
          <ac:spMkLst>
            <pc:docMk/>
            <pc:sldMk cId="0" sldId="274"/>
            <ac:spMk id="5123" creationId="{8DB0C8E9-EE13-DE4D-1AA6-40BE7E345D7E}"/>
          </ac:spMkLst>
        </pc:spChg>
      </pc:sldChg>
      <pc:sldChg chg="modSp mod">
        <pc:chgData name="Mike J. Stanyard" userId="c9843cc8-ce90-4142-a0e4-0ebf7c1e2d6a" providerId="ADAL" clId="{50F2E4BE-4626-4ABA-8A03-06F610446EFA}" dt="2026-01-22T17:16:38.576" v="7" actId="20577"/>
        <pc:sldMkLst>
          <pc:docMk/>
          <pc:sldMk cId="0" sldId="275"/>
        </pc:sldMkLst>
        <pc:spChg chg="mod">
          <ac:chgData name="Mike J. Stanyard" userId="c9843cc8-ce90-4142-a0e4-0ebf7c1e2d6a" providerId="ADAL" clId="{50F2E4BE-4626-4ABA-8A03-06F610446EFA}" dt="2026-01-22T17:16:38.576" v="7" actId="20577"/>
          <ac:spMkLst>
            <pc:docMk/>
            <pc:sldMk cId="0" sldId="275"/>
            <ac:spMk id="6146" creationId="{CAE72923-A0A9-78E1-938E-0913B8174775}"/>
          </ac:spMkLst>
        </pc:spChg>
      </pc:sldChg>
      <pc:sldChg chg="modSp mod">
        <pc:chgData name="Mike J. Stanyard" userId="c9843cc8-ce90-4142-a0e4-0ebf7c1e2d6a" providerId="ADAL" clId="{50F2E4BE-4626-4ABA-8A03-06F610446EFA}" dt="2026-01-22T20:43:34.394" v="1410" actId="20577"/>
        <pc:sldMkLst>
          <pc:docMk/>
          <pc:sldMk cId="0" sldId="288"/>
        </pc:sldMkLst>
        <pc:spChg chg="mod">
          <ac:chgData name="Mike J. Stanyard" userId="c9843cc8-ce90-4142-a0e4-0ebf7c1e2d6a" providerId="ADAL" clId="{50F2E4BE-4626-4ABA-8A03-06F610446EFA}" dt="2026-01-22T20:43:34.394" v="1410" actId="20577"/>
          <ac:spMkLst>
            <pc:docMk/>
            <pc:sldMk cId="0" sldId="288"/>
            <ac:spMk id="5" creationId="{CFD79A3F-742A-1854-6041-859D3140BC79}"/>
          </ac:spMkLst>
        </pc:spChg>
        <pc:spChg chg="mod">
          <ac:chgData name="Mike J. Stanyard" userId="c9843cc8-ce90-4142-a0e4-0ebf7c1e2d6a" providerId="ADAL" clId="{50F2E4BE-4626-4ABA-8A03-06F610446EFA}" dt="2026-01-22T20:43:24.973" v="1405" actId="20577"/>
          <ac:spMkLst>
            <pc:docMk/>
            <pc:sldMk cId="0" sldId="288"/>
            <ac:spMk id="6" creationId="{BE8CF8AE-5206-A5F8-5DCA-0EBC3E1AADC7}"/>
          </ac:spMkLst>
        </pc:spChg>
      </pc:sldChg>
      <pc:sldChg chg="modSp">
        <pc:chgData name="Mike J. Stanyard" userId="c9843cc8-ce90-4142-a0e4-0ebf7c1e2d6a" providerId="ADAL" clId="{50F2E4BE-4626-4ABA-8A03-06F610446EFA}" dt="2026-01-22T20:31:04.520" v="1254" actId="20577"/>
        <pc:sldMkLst>
          <pc:docMk/>
          <pc:sldMk cId="0" sldId="290"/>
        </pc:sldMkLst>
        <pc:spChg chg="mod">
          <ac:chgData name="Mike J. Stanyard" userId="c9843cc8-ce90-4142-a0e4-0ebf7c1e2d6a" providerId="ADAL" clId="{50F2E4BE-4626-4ABA-8A03-06F610446EFA}" dt="2026-01-22T20:31:04.520" v="1254" actId="20577"/>
          <ac:spMkLst>
            <pc:docMk/>
            <pc:sldMk cId="0" sldId="290"/>
            <ac:spMk id="5" creationId="{C2D28C45-142E-9879-6223-A5E1DB4A3060}"/>
          </ac:spMkLst>
        </pc:spChg>
        <pc:spChg chg="mod">
          <ac:chgData name="Mike J. Stanyard" userId="c9843cc8-ce90-4142-a0e4-0ebf7c1e2d6a" providerId="ADAL" clId="{50F2E4BE-4626-4ABA-8A03-06F610446EFA}" dt="2026-01-22T20:15:43.537" v="981" actId="20577"/>
          <ac:spMkLst>
            <pc:docMk/>
            <pc:sldMk cId="0" sldId="290"/>
            <ac:spMk id="7" creationId="{575D325A-159C-715D-9BF5-A72C11E38FEA}"/>
          </ac:spMkLst>
        </pc:spChg>
        <pc:spChg chg="mod">
          <ac:chgData name="Mike J. Stanyard" userId="c9843cc8-ce90-4142-a0e4-0ebf7c1e2d6a" providerId="ADAL" clId="{50F2E4BE-4626-4ABA-8A03-06F610446EFA}" dt="2026-01-22T20:15:35.484" v="978" actId="20577"/>
          <ac:spMkLst>
            <pc:docMk/>
            <pc:sldMk cId="0" sldId="290"/>
            <ac:spMk id="8" creationId="{22A323F9-18FE-E796-3BF7-53AD578BF24F}"/>
          </ac:spMkLst>
        </pc:spChg>
      </pc:sldChg>
      <pc:sldChg chg="modSp mod">
        <pc:chgData name="Mike J. Stanyard" userId="c9843cc8-ce90-4142-a0e4-0ebf7c1e2d6a" providerId="ADAL" clId="{50F2E4BE-4626-4ABA-8A03-06F610446EFA}" dt="2026-01-22T20:53:42.488" v="1650" actId="20577"/>
        <pc:sldMkLst>
          <pc:docMk/>
          <pc:sldMk cId="0" sldId="302"/>
        </pc:sldMkLst>
        <pc:spChg chg="mod">
          <ac:chgData name="Mike J. Stanyard" userId="c9843cc8-ce90-4142-a0e4-0ebf7c1e2d6a" providerId="ADAL" clId="{50F2E4BE-4626-4ABA-8A03-06F610446EFA}" dt="2026-01-22T20:51:34.870" v="1564" actId="20577"/>
          <ac:spMkLst>
            <pc:docMk/>
            <pc:sldMk cId="0" sldId="302"/>
            <ac:spMk id="3" creationId="{5E316C78-6F0F-BD8B-4080-7FD50C9F9653}"/>
          </ac:spMkLst>
        </pc:spChg>
        <pc:spChg chg="mod">
          <ac:chgData name="Mike J. Stanyard" userId="c9843cc8-ce90-4142-a0e4-0ebf7c1e2d6a" providerId="ADAL" clId="{50F2E4BE-4626-4ABA-8A03-06F610446EFA}" dt="2026-01-22T20:53:32.817" v="1648" actId="20577"/>
          <ac:spMkLst>
            <pc:docMk/>
            <pc:sldMk cId="0" sldId="302"/>
            <ac:spMk id="5" creationId="{950092CD-60E8-DB0B-B6CE-DD13B67150DD}"/>
          </ac:spMkLst>
        </pc:spChg>
        <pc:spChg chg="mod">
          <ac:chgData name="Mike J. Stanyard" userId="c9843cc8-ce90-4142-a0e4-0ebf7c1e2d6a" providerId="ADAL" clId="{50F2E4BE-4626-4ABA-8A03-06F610446EFA}" dt="2026-01-22T20:53:42.488" v="1650" actId="20577"/>
          <ac:spMkLst>
            <pc:docMk/>
            <pc:sldMk cId="0" sldId="302"/>
            <ac:spMk id="9" creationId="{73185392-3F98-14E6-1CD8-E6AB76603623}"/>
          </ac:spMkLst>
        </pc:spChg>
      </pc:sldChg>
      <pc:sldChg chg="modSp mod">
        <pc:chgData name="Mike J. Stanyard" userId="c9843cc8-ce90-4142-a0e4-0ebf7c1e2d6a" providerId="ADAL" clId="{50F2E4BE-4626-4ABA-8A03-06F610446EFA}" dt="2026-01-22T19:30:39.694" v="234" actId="20577"/>
        <pc:sldMkLst>
          <pc:docMk/>
          <pc:sldMk cId="0" sldId="304"/>
        </pc:sldMkLst>
        <pc:spChg chg="mod">
          <ac:chgData name="Mike J. Stanyard" userId="c9843cc8-ce90-4142-a0e4-0ebf7c1e2d6a" providerId="ADAL" clId="{50F2E4BE-4626-4ABA-8A03-06F610446EFA}" dt="2026-01-22T17:17:06.252" v="9" actId="20577"/>
          <ac:spMkLst>
            <pc:docMk/>
            <pc:sldMk cId="0" sldId="304"/>
            <ac:spMk id="24578" creationId="{1A7B9A73-C574-3BF4-EAB6-B2EAD62D8E10}"/>
          </ac:spMkLst>
        </pc:spChg>
        <pc:spChg chg="mod">
          <ac:chgData name="Mike J. Stanyard" userId="c9843cc8-ce90-4142-a0e4-0ebf7c1e2d6a" providerId="ADAL" clId="{50F2E4BE-4626-4ABA-8A03-06F610446EFA}" dt="2026-01-22T19:30:39.694" v="234" actId="20577"/>
          <ac:spMkLst>
            <pc:docMk/>
            <pc:sldMk cId="0" sldId="304"/>
            <ac:spMk id="24579" creationId="{4FAA301D-FB2B-361C-D540-F97EEB0A9B31}"/>
          </ac:spMkLst>
        </pc:spChg>
      </pc:sldChg>
      <pc:sldChg chg="addSp delSp modSp mod">
        <pc:chgData name="Mike J. Stanyard" userId="c9843cc8-ce90-4142-a0e4-0ebf7c1e2d6a" providerId="ADAL" clId="{50F2E4BE-4626-4ABA-8A03-06F610446EFA}" dt="2026-01-22T19:42:20.415" v="383" actId="1076"/>
        <pc:sldMkLst>
          <pc:docMk/>
          <pc:sldMk cId="0" sldId="305"/>
        </pc:sldMkLst>
        <pc:spChg chg="add mod">
          <ac:chgData name="Mike J. Stanyard" userId="c9843cc8-ce90-4142-a0e4-0ebf7c1e2d6a" providerId="ADAL" clId="{50F2E4BE-4626-4ABA-8A03-06F610446EFA}" dt="2026-01-22T19:35:42.695" v="306" actId="1076"/>
          <ac:spMkLst>
            <pc:docMk/>
            <pc:sldMk cId="0" sldId="305"/>
            <ac:spMk id="2" creationId="{2FB82F41-3CF8-C292-C37D-10F70FF8D847}"/>
          </ac:spMkLst>
        </pc:spChg>
        <pc:spChg chg="add mod">
          <ac:chgData name="Mike J. Stanyard" userId="c9843cc8-ce90-4142-a0e4-0ebf7c1e2d6a" providerId="ADAL" clId="{50F2E4BE-4626-4ABA-8A03-06F610446EFA}" dt="2026-01-22T19:39:53.326" v="365" actId="1076"/>
          <ac:spMkLst>
            <pc:docMk/>
            <pc:sldMk cId="0" sldId="305"/>
            <ac:spMk id="3" creationId="{39537EFF-8FE7-F07A-BE9D-89D836340159}"/>
          </ac:spMkLst>
        </pc:spChg>
        <pc:spChg chg="mod">
          <ac:chgData name="Mike J. Stanyard" userId="c9843cc8-ce90-4142-a0e4-0ebf7c1e2d6a" providerId="ADAL" clId="{50F2E4BE-4626-4ABA-8A03-06F610446EFA}" dt="2026-01-22T19:36:22.062" v="314" actId="1076"/>
          <ac:spMkLst>
            <pc:docMk/>
            <pc:sldMk cId="0" sldId="305"/>
            <ac:spMk id="4" creationId="{EE412860-D646-24C7-9982-BF60DFAE9A6A}"/>
          </ac:spMkLst>
        </pc:spChg>
        <pc:spChg chg="add mod">
          <ac:chgData name="Mike J. Stanyard" userId="c9843cc8-ce90-4142-a0e4-0ebf7c1e2d6a" providerId="ADAL" clId="{50F2E4BE-4626-4ABA-8A03-06F610446EFA}" dt="2026-01-22T19:42:20.415" v="383" actId="1076"/>
          <ac:spMkLst>
            <pc:docMk/>
            <pc:sldMk cId="0" sldId="305"/>
            <ac:spMk id="5" creationId="{4C124F4F-E94D-572D-F39F-D213A37C1287}"/>
          </ac:spMkLst>
        </pc:spChg>
        <pc:spChg chg="mod">
          <ac:chgData name="Mike J. Stanyard" userId="c9843cc8-ce90-4142-a0e4-0ebf7c1e2d6a" providerId="ADAL" clId="{50F2E4BE-4626-4ABA-8A03-06F610446EFA}" dt="2026-01-22T19:36:57.897" v="322" actId="1076"/>
          <ac:spMkLst>
            <pc:docMk/>
            <pc:sldMk cId="0" sldId="305"/>
            <ac:spMk id="6" creationId="{63B89920-49F2-836C-BC7A-7014CBB9DED2}"/>
          </ac:spMkLst>
        </pc:spChg>
        <pc:spChg chg="mod">
          <ac:chgData name="Mike J. Stanyard" userId="c9843cc8-ce90-4142-a0e4-0ebf7c1e2d6a" providerId="ADAL" clId="{50F2E4BE-4626-4ABA-8A03-06F610446EFA}" dt="2026-01-22T19:39:44.002" v="363" actId="1076"/>
          <ac:spMkLst>
            <pc:docMk/>
            <pc:sldMk cId="0" sldId="305"/>
            <ac:spMk id="9" creationId="{45C24B9C-B545-ECF1-8CDE-14A6E2783E20}"/>
          </ac:spMkLst>
        </pc:spChg>
        <pc:spChg chg="mod">
          <ac:chgData name="Mike J. Stanyard" userId="c9843cc8-ce90-4142-a0e4-0ebf7c1e2d6a" providerId="ADAL" clId="{50F2E4BE-4626-4ABA-8A03-06F610446EFA}" dt="2026-01-22T19:40:29.230" v="380" actId="1076"/>
          <ac:spMkLst>
            <pc:docMk/>
            <pc:sldMk cId="0" sldId="305"/>
            <ac:spMk id="12" creationId="{CECC9A16-8799-01CB-D3DC-1F7A0FC937DD}"/>
          </ac:spMkLst>
        </pc:spChg>
        <pc:spChg chg="mod">
          <ac:chgData name="Mike J. Stanyard" userId="c9843cc8-ce90-4142-a0e4-0ebf7c1e2d6a" providerId="ADAL" clId="{50F2E4BE-4626-4ABA-8A03-06F610446EFA}" dt="2026-01-22T19:37:16.331" v="323" actId="1076"/>
          <ac:spMkLst>
            <pc:docMk/>
            <pc:sldMk cId="0" sldId="305"/>
            <ac:spMk id="13" creationId="{3ECECF79-F90A-18DB-E1C6-36961BADDEB3}"/>
          </ac:spMkLst>
        </pc:spChg>
        <pc:spChg chg="mod">
          <ac:chgData name="Mike J. Stanyard" userId="c9843cc8-ce90-4142-a0e4-0ebf7c1e2d6a" providerId="ADAL" clId="{50F2E4BE-4626-4ABA-8A03-06F610446EFA}" dt="2026-01-22T19:40:21.490" v="379" actId="20577"/>
          <ac:spMkLst>
            <pc:docMk/>
            <pc:sldMk cId="0" sldId="305"/>
            <ac:spMk id="14339" creationId="{FDDE937A-62D8-70F7-B0BF-D0CEC9D0184D}"/>
          </ac:spMkLst>
        </pc:spChg>
      </pc:sldChg>
      <pc:sldChg chg="modSp mod">
        <pc:chgData name="Mike J. Stanyard" userId="c9843cc8-ce90-4142-a0e4-0ebf7c1e2d6a" providerId="ADAL" clId="{50F2E4BE-4626-4ABA-8A03-06F610446EFA}" dt="2026-01-22T21:25:08.896" v="1955" actId="20577"/>
        <pc:sldMkLst>
          <pc:docMk/>
          <pc:sldMk cId="0" sldId="306"/>
        </pc:sldMkLst>
        <pc:spChg chg="mod">
          <ac:chgData name="Mike J. Stanyard" userId="c9843cc8-ce90-4142-a0e4-0ebf7c1e2d6a" providerId="ADAL" clId="{50F2E4BE-4626-4ABA-8A03-06F610446EFA}" dt="2026-01-22T17:17:17.089" v="11" actId="20577"/>
          <ac:spMkLst>
            <pc:docMk/>
            <pc:sldMk cId="0" sldId="306"/>
            <ac:spMk id="3074" creationId="{9A0D91E2-9434-7DF2-C7C3-111620D78FD4}"/>
          </ac:spMkLst>
        </pc:spChg>
        <pc:spChg chg="mod">
          <ac:chgData name="Mike J. Stanyard" userId="c9843cc8-ce90-4142-a0e4-0ebf7c1e2d6a" providerId="ADAL" clId="{50F2E4BE-4626-4ABA-8A03-06F610446EFA}" dt="2026-01-22T21:25:08.896" v="1955" actId="20577"/>
          <ac:spMkLst>
            <pc:docMk/>
            <pc:sldMk cId="0" sldId="306"/>
            <ac:spMk id="3075" creationId="{51637705-5617-CE46-F99A-1A26D00D02E4}"/>
          </ac:spMkLst>
        </pc:spChg>
      </pc:sldChg>
      <pc:sldChg chg="modSp mod">
        <pc:chgData name="Mike J. Stanyard" userId="c9843cc8-ce90-4142-a0e4-0ebf7c1e2d6a" providerId="ADAL" clId="{50F2E4BE-4626-4ABA-8A03-06F610446EFA}" dt="2026-01-22T17:17:24.066" v="13" actId="20577"/>
        <pc:sldMkLst>
          <pc:docMk/>
          <pc:sldMk cId="0" sldId="307"/>
        </pc:sldMkLst>
        <pc:spChg chg="mod">
          <ac:chgData name="Mike J. Stanyard" userId="c9843cc8-ce90-4142-a0e4-0ebf7c1e2d6a" providerId="ADAL" clId="{50F2E4BE-4626-4ABA-8A03-06F610446EFA}" dt="2026-01-22T17:17:24.066" v="13" actId="20577"/>
          <ac:spMkLst>
            <pc:docMk/>
            <pc:sldMk cId="0" sldId="307"/>
            <ac:spMk id="16386" creationId="{36B16E7E-5A14-DCEA-8789-6CE67556127F}"/>
          </ac:spMkLst>
        </pc:spChg>
      </pc:sldChg>
      <pc:sldChg chg="modSp">
        <pc:chgData name="Mike J. Stanyard" userId="c9843cc8-ce90-4142-a0e4-0ebf7c1e2d6a" providerId="ADAL" clId="{50F2E4BE-4626-4ABA-8A03-06F610446EFA}" dt="2026-01-29T00:48:43.605" v="3200" actId="20577"/>
        <pc:sldMkLst>
          <pc:docMk/>
          <pc:sldMk cId="0" sldId="313"/>
        </pc:sldMkLst>
        <pc:spChg chg="mod">
          <ac:chgData name="Mike J. Stanyard" userId="c9843cc8-ce90-4142-a0e4-0ebf7c1e2d6a" providerId="ADAL" clId="{50F2E4BE-4626-4ABA-8A03-06F610446EFA}" dt="2026-01-29T00:48:43.605" v="3200" actId="20577"/>
          <ac:spMkLst>
            <pc:docMk/>
            <pc:sldMk cId="0" sldId="313"/>
            <ac:spMk id="22531" creationId="{126B6B84-D76C-F682-1D51-45A69CEDFF67}"/>
          </ac:spMkLst>
        </pc:spChg>
        <pc:spChg chg="mod">
          <ac:chgData name="Mike J. Stanyard" userId="c9843cc8-ce90-4142-a0e4-0ebf7c1e2d6a" providerId="ADAL" clId="{50F2E4BE-4626-4ABA-8A03-06F610446EFA}" dt="2026-01-22T21:51:45.516" v="2751" actId="20577"/>
          <ac:spMkLst>
            <pc:docMk/>
            <pc:sldMk cId="0" sldId="313"/>
            <ac:spMk id="22533" creationId="{10EB15B2-D745-C9AB-BB8A-F2CC664EC951}"/>
          </ac:spMkLst>
        </pc:spChg>
        <pc:spChg chg="mod">
          <ac:chgData name="Mike J. Stanyard" userId="c9843cc8-ce90-4142-a0e4-0ebf7c1e2d6a" providerId="ADAL" clId="{50F2E4BE-4626-4ABA-8A03-06F610446EFA}" dt="2026-01-22T21:51:00.099" v="2695" actId="20577"/>
          <ac:spMkLst>
            <pc:docMk/>
            <pc:sldMk cId="0" sldId="313"/>
            <ac:spMk id="22534" creationId="{8C57307A-E4D1-1974-71C0-55C2A5FC33DD}"/>
          </ac:spMkLst>
        </pc:spChg>
      </pc:sldChg>
      <pc:sldChg chg="modSp mod">
        <pc:chgData name="Mike J. Stanyard" userId="c9843cc8-ce90-4142-a0e4-0ebf7c1e2d6a" providerId="ADAL" clId="{50F2E4BE-4626-4ABA-8A03-06F610446EFA}" dt="2026-01-22T22:07:50.841" v="3142" actId="20577"/>
        <pc:sldMkLst>
          <pc:docMk/>
          <pc:sldMk cId="0" sldId="314"/>
        </pc:sldMkLst>
        <pc:graphicFrameChg chg="mod modGraphic">
          <ac:chgData name="Mike J. Stanyard" userId="c9843cc8-ce90-4142-a0e4-0ebf7c1e2d6a" providerId="ADAL" clId="{50F2E4BE-4626-4ABA-8A03-06F610446EFA}" dt="2026-01-22T22:07:50.841" v="3142" actId="20577"/>
          <ac:graphicFrameMkLst>
            <pc:docMk/>
            <pc:sldMk cId="0" sldId="314"/>
            <ac:graphicFrameMk id="3" creationId="{79E64625-7E55-9279-FAB8-02752A69ADD9}"/>
          </ac:graphicFrameMkLst>
        </pc:graphicFrameChg>
      </pc:sldChg>
      <pc:sldChg chg="addSp delSp modSp mod">
        <pc:chgData name="Mike J. Stanyard" userId="c9843cc8-ce90-4142-a0e4-0ebf7c1e2d6a" providerId="ADAL" clId="{50F2E4BE-4626-4ABA-8A03-06F610446EFA}" dt="2026-01-22T22:10:13.499" v="3145" actId="1076"/>
        <pc:sldMkLst>
          <pc:docMk/>
          <pc:sldMk cId="0" sldId="315"/>
        </pc:sldMkLst>
        <pc:spChg chg="mod">
          <ac:chgData name="Mike J. Stanyard" userId="c9843cc8-ce90-4142-a0e4-0ebf7c1e2d6a" providerId="ADAL" clId="{50F2E4BE-4626-4ABA-8A03-06F610446EFA}" dt="2026-01-22T17:17:48.405" v="33" actId="20577"/>
          <ac:spMkLst>
            <pc:docMk/>
            <pc:sldMk cId="0" sldId="315"/>
            <ac:spMk id="39938" creationId="{E4A5B855-7384-3C8F-E660-7787683EB783}"/>
          </ac:spMkLst>
        </pc:spChg>
        <pc:picChg chg="add mod">
          <ac:chgData name="Mike J. Stanyard" userId="c9843cc8-ce90-4142-a0e4-0ebf7c1e2d6a" providerId="ADAL" clId="{50F2E4BE-4626-4ABA-8A03-06F610446EFA}" dt="2026-01-22T22:10:13.499" v="3145" actId="1076"/>
          <ac:picMkLst>
            <pc:docMk/>
            <pc:sldMk cId="0" sldId="315"/>
            <ac:picMk id="2" creationId="{FB68CFB0-A638-2EE1-8466-B690F904EDC7}"/>
          </ac:picMkLst>
        </pc:picChg>
      </pc:sldChg>
      <pc:sldChg chg="modSp mod">
        <pc:chgData name="Mike J. Stanyard" userId="c9843cc8-ce90-4142-a0e4-0ebf7c1e2d6a" providerId="ADAL" clId="{50F2E4BE-4626-4ABA-8A03-06F610446EFA}" dt="2026-01-22T20:30:30.553" v="1253" actId="20577"/>
        <pc:sldMkLst>
          <pc:docMk/>
          <pc:sldMk cId="0" sldId="316"/>
        </pc:sldMkLst>
        <pc:graphicFrameChg chg="mod modGraphic">
          <ac:chgData name="Mike J. Stanyard" userId="c9843cc8-ce90-4142-a0e4-0ebf7c1e2d6a" providerId="ADAL" clId="{50F2E4BE-4626-4ABA-8A03-06F610446EFA}" dt="2026-01-22T20:30:30.553" v="1253" actId="20577"/>
          <ac:graphicFrameMkLst>
            <pc:docMk/>
            <pc:sldMk cId="0" sldId="316"/>
            <ac:graphicFrameMk id="3" creationId="{ABF32B36-AFB3-ABFE-AF9E-49756AB8E4C0}"/>
          </ac:graphicFrameMkLst>
        </pc:graphicFrameChg>
      </pc:sldChg>
      <pc:sldChg chg="modSp">
        <pc:chgData name="Mike J. Stanyard" userId="c9843cc8-ce90-4142-a0e4-0ebf7c1e2d6a" providerId="ADAL" clId="{50F2E4BE-4626-4ABA-8A03-06F610446EFA}" dt="2026-01-22T20:10:56.494" v="790" actId="20577"/>
        <pc:sldMkLst>
          <pc:docMk/>
          <pc:sldMk cId="0" sldId="318"/>
        </pc:sldMkLst>
        <pc:spChg chg="mod">
          <ac:chgData name="Mike J. Stanyard" userId="c9843cc8-ce90-4142-a0e4-0ebf7c1e2d6a" providerId="ADAL" clId="{50F2E4BE-4626-4ABA-8A03-06F610446EFA}" dt="2026-01-22T20:10:11.427" v="777" actId="20577"/>
          <ac:spMkLst>
            <pc:docMk/>
            <pc:sldMk cId="0" sldId="318"/>
            <ac:spMk id="4100" creationId="{F21BA9FB-53C1-C514-0EAC-AC18BCC0BFE5}"/>
          </ac:spMkLst>
        </pc:spChg>
        <pc:spChg chg="mod">
          <ac:chgData name="Mike J. Stanyard" userId="c9843cc8-ce90-4142-a0e4-0ebf7c1e2d6a" providerId="ADAL" clId="{50F2E4BE-4626-4ABA-8A03-06F610446EFA}" dt="2026-01-22T20:10:56.494" v="790" actId="20577"/>
          <ac:spMkLst>
            <pc:docMk/>
            <pc:sldMk cId="0" sldId="318"/>
            <ac:spMk id="4101" creationId="{5119592B-553B-BBD8-297C-1AB56B56E229}"/>
          </ac:spMkLst>
        </pc:spChg>
        <pc:spChg chg="mod">
          <ac:chgData name="Mike J. Stanyard" userId="c9843cc8-ce90-4142-a0e4-0ebf7c1e2d6a" providerId="ADAL" clId="{50F2E4BE-4626-4ABA-8A03-06F610446EFA}" dt="2026-01-22T20:10:19.970" v="778" actId="20577"/>
          <ac:spMkLst>
            <pc:docMk/>
            <pc:sldMk cId="0" sldId="318"/>
            <ac:spMk id="4102" creationId="{634DC99F-0669-E4CD-B8A9-E28499B96AA3}"/>
          </ac:spMkLst>
        </pc:spChg>
      </pc:sldChg>
      <pc:sldChg chg="addSp delSp modSp mod delAnim">
        <pc:chgData name="Mike J. Stanyard" userId="c9843cc8-ce90-4142-a0e4-0ebf7c1e2d6a" providerId="ADAL" clId="{50F2E4BE-4626-4ABA-8A03-06F610446EFA}" dt="2026-01-29T00:35:14.129" v="3177" actId="478"/>
        <pc:sldMkLst>
          <pc:docMk/>
          <pc:sldMk cId="0" sldId="319"/>
        </pc:sldMkLst>
        <pc:spChg chg="add mod">
          <ac:chgData name="Mike J. Stanyard" userId="c9843cc8-ce90-4142-a0e4-0ebf7c1e2d6a" providerId="ADAL" clId="{50F2E4BE-4626-4ABA-8A03-06F610446EFA}" dt="2026-01-22T20:13:26.051" v="853" actId="1076"/>
          <ac:spMkLst>
            <pc:docMk/>
            <pc:sldMk cId="0" sldId="319"/>
            <ac:spMk id="2" creationId="{85C13768-2EC7-092D-BFBE-46FE295DBC44}"/>
          </ac:spMkLst>
        </pc:spChg>
        <pc:spChg chg="del mod">
          <ac:chgData name="Mike J. Stanyard" userId="c9843cc8-ce90-4142-a0e4-0ebf7c1e2d6a" providerId="ADAL" clId="{50F2E4BE-4626-4ABA-8A03-06F610446EFA}" dt="2026-01-29T00:35:14.129" v="3177" actId="478"/>
          <ac:spMkLst>
            <pc:docMk/>
            <pc:sldMk cId="0" sldId="319"/>
            <ac:spMk id="5" creationId="{B9261C97-8008-E462-0A40-5E74F0F17A48}"/>
          </ac:spMkLst>
        </pc:spChg>
        <pc:spChg chg="del mod">
          <ac:chgData name="Mike J. Stanyard" userId="c9843cc8-ce90-4142-a0e4-0ebf7c1e2d6a" providerId="ADAL" clId="{50F2E4BE-4626-4ABA-8A03-06F610446EFA}" dt="2026-01-29T00:35:10.879" v="3176" actId="478"/>
          <ac:spMkLst>
            <pc:docMk/>
            <pc:sldMk cId="0" sldId="319"/>
            <ac:spMk id="4100" creationId="{889A1852-AAA3-B25B-00B1-1E88DC890D15}"/>
          </ac:spMkLst>
        </pc:spChg>
        <pc:spChg chg="del mod">
          <ac:chgData name="Mike J. Stanyard" userId="c9843cc8-ce90-4142-a0e4-0ebf7c1e2d6a" providerId="ADAL" clId="{50F2E4BE-4626-4ABA-8A03-06F610446EFA}" dt="2026-01-29T00:35:07.742" v="3175" actId="478"/>
          <ac:spMkLst>
            <pc:docMk/>
            <pc:sldMk cId="0" sldId="319"/>
            <ac:spMk id="4101" creationId="{ABD664DD-506C-D90D-AD1F-1360333FA4A1}"/>
          </ac:spMkLst>
        </pc:spChg>
      </pc:sldChg>
      <pc:sldChg chg="delSp modSp mod">
        <pc:chgData name="Mike J. Stanyard" userId="c9843cc8-ce90-4142-a0e4-0ebf7c1e2d6a" providerId="ADAL" clId="{50F2E4BE-4626-4ABA-8A03-06F610446EFA}" dt="2026-01-22T20:58:41.254" v="1804" actId="1076"/>
        <pc:sldMkLst>
          <pc:docMk/>
          <pc:sldMk cId="0" sldId="321"/>
        </pc:sldMkLst>
        <pc:spChg chg="mod">
          <ac:chgData name="Mike J. Stanyard" userId="c9843cc8-ce90-4142-a0e4-0ebf7c1e2d6a" providerId="ADAL" clId="{50F2E4BE-4626-4ABA-8A03-06F610446EFA}" dt="2026-01-22T20:58:41.254" v="1804" actId="1076"/>
          <ac:spMkLst>
            <pc:docMk/>
            <pc:sldMk cId="0" sldId="321"/>
            <ac:spMk id="5" creationId="{35EC4987-9068-8B47-EA0B-AA750759143D}"/>
          </ac:spMkLst>
        </pc:spChg>
      </pc:sldChg>
      <pc:sldChg chg="modSp mod">
        <pc:chgData name="Mike J. Stanyard" userId="c9843cc8-ce90-4142-a0e4-0ebf7c1e2d6a" providerId="ADAL" clId="{50F2E4BE-4626-4ABA-8A03-06F610446EFA}" dt="2026-01-22T20:59:53.369" v="1807" actId="1076"/>
        <pc:sldMkLst>
          <pc:docMk/>
          <pc:sldMk cId="0" sldId="322"/>
        </pc:sldMkLst>
        <pc:spChg chg="mod">
          <ac:chgData name="Mike J. Stanyard" userId="c9843cc8-ce90-4142-a0e4-0ebf7c1e2d6a" providerId="ADAL" clId="{50F2E4BE-4626-4ABA-8A03-06F610446EFA}" dt="2026-01-22T20:59:53.369" v="1807" actId="1076"/>
          <ac:spMkLst>
            <pc:docMk/>
            <pc:sldMk cId="0" sldId="322"/>
            <ac:spMk id="22533" creationId="{4BDA9516-5FF1-18D0-ECB4-E9DED23E04C9}"/>
          </ac:spMkLst>
        </pc:spChg>
      </pc:sldChg>
      <pc:sldChg chg="modSp add modAnim">
        <pc:chgData name="Mike J. Stanyard" userId="c9843cc8-ce90-4142-a0e4-0ebf7c1e2d6a" providerId="ADAL" clId="{50F2E4BE-4626-4ABA-8A03-06F610446EFA}" dt="2026-01-29T00:44:49.774" v="3185"/>
        <pc:sldMkLst>
          <pc:docMk/>
          <pc:sldMk cId="318676965" sldId="333"/>
        </pc:sldMkLst>
        <pc:spChg chg="mod">
          <ac:chgData name="Mike J. Stanyard" userId="c9843cc8-ce90-4142-a0e4-0ebf7c1e2d6a" providerId="ADAL" clId="{50F2E4BE-4626-4ABA-8A03-06F610446EFA}" dt="2026-01-22T21:35:01.102" v="2238" actId="20577"/>
          <ac:spMkLst>
            <pc:docMk/>
            <pc:sldMk cId="318676965" sldId="333"/>
            <ac:spMk id="7" creationId="{96C7AF83-79B0-82D2-A119-E2C1F0E389B8}"/>
          </ac:spMkLst>
        </pc:spChg>
        <pc:spChg chg="mod">
          <ac:chgData name="Mike J. Stanyard" userId="c9843cc8-ce90-4142-a0e4-0ebf7c1e2d6a" providerId="ADAL" clId="{50F2E4BE-4626-4ABA-8A03-06F610446EFA}" dt="2026-01-22T21:35:17.719" v="2243" actId="20577"/>
          <ac:spMkLst>
            <pc:docMk/>
            <pc:sldMk cId="318676965" sldId="333"/>
            <ac:spMk id="8" creationId="{D33493A7-7982-62B6-872D-EF3E694E4FB8}"/>
          </ac:spMkLst>
        </pc:spChg>
        <pc:spChg chg="mod">
          <ac:chgData name="Mike J. Stanyard" userId="c9843cc8-ce90-4142-a0e4-0ebf7c1e2d6a" providerId="ADAL" clId="{50F2E4BE-4626-4ABA-8A03-06F610446EFA}" dt="2026-01-22T21:35:07.875" v="2239" actId="20577"/>
          <ac:spMkLst>
            <pc:docMk/>
            <pc:sldMk cId="318676965" sldId="333"/>
            <ac:spMk id="9" creationId="{3BB27C7C-3040-8F6C-CCEC-CF2DADFB1250}"/>
          </ac:spMkLst>
        </pc:spChg>
      </pc:sldChg>
      <pc:sldChg chg="modSp add modAnim">
        <pc:chgData name="Mike J. Stanyard" userId="c9843cc8-ce90-4142-a0e4-0ebf7c1e2d6a" providerId="ADAL" clId="{50F2E4BE-4626-4ABA-8A03-06F610446EFA}" dt="2026-01-29T00:44:17.438" v="3181"/>
        <pc:sldMkLst>
          <pc:docMk/>
          <pc:sldMk cId="4241063126" sldId="334"/>
        </pc:sldMkLst>
        <pc:spChg chg="mod">
          <ac:chgData name="Mike J. Stanyard" userId="c9843cc8-ce90-4142-a0e4-0ebf7c1e2d6a" providerId="ADAL" clId="{50F2E4BE-4626-4ABA-8A03-06F610446EFA}" dt="2026-01-22T21:31:26.365" v="2108" actId="20577"/>
          <ac:spMkLst>
            <pc:docMk/>
            <pc:sldMk cId="4241063126" sldId="334"/>
            <ac:spMk id="7" creationId="{D339FE68-ABE6-4E37-008E-0EC47BB9FBA2}"/>
          </ac:spMkLst>
        </pc:spChg>
        <pc:spChg chg="mod">
          <ac:chgData name="Mike J. Stanyard" userId="c9843cc8-ce90-4142-a0e4-0ebf7c1e2d6a" providerId="ADAL" clId="{50F2E4BE-4626-4ABA-8A03-06F610446EFA}" dt="2026-01-22T21:30:43.563" v="2057" actId="20577"/>
          <ac:spMkLst>
            <pc:docMk/>
            <pc:sldMk cId="4241063126" sldId="334"/>
            <ac:spMk id="8" creationId="{25792845-9345-F5D0-8407-0BC1E4F59BC9}"/>
          </ac:spMkLst>
        </pc:spChg>
        <pc:spChg chg="mod">
          <ac:chgData name="Mike J. Stanyard" userId="c9843cc8-ce90-4142-a0e4-0ebf7c1e2d6a" providerId="ADAL" clId="{50F2E4BE-4626-4ABA-8A03-06F610446EFA}" dt="2026-01-22T21:31:36.945" v="2118" actId="20577"/>
          <ac:spMkLst>
            <pc:docMk/>
            <pc:sldMk cId="4241063126" sldId="334"/>
            <ac:spMk id="9" creationId="{BAAE6C3C-542A-717B-763F-CEC6502E431E}"/>
          </ac:spMkLst>
        </pc:spChg>
      </pc:sldChg>
      <pc:sldChg chg="modSp add modAnim">
        <pc:chgData name="Mike J. Stanyard" userId="c9843cc8-ce90-4142-a0e4-0ebf7c1e2d6a" providerId="ADAL" clId="{50F2E4BE-4626-4ABA-8A03-06F610446EFA}" dt="2026-01-29T00:43:39.215" v="3179"/>
        <pc:sldMkLst>
          <pc:docMk/>
          <pc:sldMk cId="1453392707" sldId="335"/>
        </pc:sldMkLst>
        <pc:spChg chg="mod">
          <ac:chgData name="Mike J. Stanyard" userId="c9843cc8-ce90-4142-a0e4-0ebf7c1e2d6a" providerId="ADAL" clId="{50F2E4BE-4626-4ABA-8A03-06F610446EFA}" dt="2026-01-22T21:29:43.425" v="2002" actId="20577"/>
          <ac:spMkLst>
            <pc:docMk/>
            <pc:sldMk cId="1453392707" sldId="335"/>
            <ac:spMk id="7" creationId="{65D99BB2-527D-A678-0743-5D854F30A8F7}"/>
          </ac:spMkLst>
        </pc:spChg>
        <pc:spChg chg="mod">
          <ac:chgData name="Mike J. Stanyard" userId="c9843cc8-ce90-4142-a0e4-0ebf7c1e2d6a" providerId="ADAL" clId="{50F2E4BE-4626-4ABA-8A03-06F610446EFA}" dt="2026-01-22T21:30:21.466" v="2053" actId="20577"/>
          <ac:spMkLst>
            <pc:docMk/>
            <pc:sldMk cId="1453392707" sldId="335"/>
            <ac:spMk id="8" creationId="{3DC35694-F8AD-9C5D-A57A-3FF7651C93E2}"/>
          </ac:spMkLst>
        </pc:spChg>
        <pc:spChg chg="mod">
          <ac:chgData name="Mike J. Stanyard" userId="c9843cc8-ce90-4142-a0e4-0ebf7c1e2d6a" providerId="ADAL" clId="{50F2E4BE-4626-4ABA-8A03-06F610446EFA}" dt="2026-01-22T21:29:52.635" v="2042" actId="20577"/>
          <ac:spMkLst>
            <pc:docMk/>
            <pc:sldMk cId="1453392707" sldId="335"/>
            <ac:spMk id="9" creationId="{A0FB608E-6058-363D-B450-A4EFAC865A1F}"/>
          </ac:spMkLst>
        </pc:spChg>
      </pc:sldChg>
      <pc:sldChg chg="modSp add modAnim">
        <pc:chgData name="Mike J. Stanyard" userId="c9843cc8-ce90-4142-a0e4-0ebf7c1e2d6a" providerId="ADAL" clId="{50F2E4BE-4626-4ABA-8A03-06F610446EFA}" dt="2026-01-29T00:44:36.091" v="3183"/>
        <pc:sldMkLst>
          <pc:docMk/>
          <pc:sldMk cId="0" sldId="336"/>
        </pc:sldMkLst>
        <pc:spChg chg="mod">
          <ac:chgData name="Mike J. Stanyard" userId="c9843cc8-ce90-4142-a0e4-0ebf7c1e2d6a" providerId="ADAL" clId="{50F2E4BE-4626-4ABA-8A03-06F610446EFA}" dt="2026-01-22T21:33:57.665" v="2214" actId="20577"/>
          <ac:spMkLst>
            <pc:docMk/>
            <pc:sldMk cId="0" sldId="336"/>
            <ac:spMk id="7" creationId="{90DB13B3-C9BD-589D-88F0-1856BB1C7397}"/>
          </ac:spMkLst>
        </pc:spChg>
        <pc:spChg chg="mod">
          <ac:chgData name="Mike J. Stanyard" userId="c9843cc8-ce90-4142-a0e4-0ebf7c1e2d6a" providerId="ADAL" clId="{50F2E4BE-4626-4ABA-8A03-06F610446EFA}" dt="2026-01-22T21:34:08.321" v="2215" actId="20577"/>
          <ac:spMkLst>
            <pc:docMk/>
            <pc:sldMk cId="0" sldId="336"/>
            <ac:spMk id="8" creationId="{85410CC3-9547-441A-4F0D-91CFF1A120AD}"/>
          </ac:spMkLst>
        </pc:spChg>
        <pc:spChg chg="mod">
          <ac:chgData name="Mike J. Stanyard" userId="c9843cc8-ce90-4142-a0e4-0ebf7c1e2d6a" providerId="ADAL" clId="{50F2E4BE-4626-4ABA-8A03-06F610446EFA}" dt="2026-01-22T21:33:54.983" v="2213" actId="20577"/>
          <ac:spMkLst>
            <pc:docMk/>
            <pc:sldMk cId="0" sldId="336"/>
            <ac:spMk id="9" creationId="{CB00BB20-B99B-6D2C-24F2-B4D89E3DF969}"/>
          </ac:spMkLst>
        </pc:spChg>
      </pc:sldChg>
      <pc:sldChg chg="modSp add modAnim">
        <pc:chgData name="Mike J. Stanyard" userId="c9843cc8-ce90-4142-a0e4-0ebf7c1e2d6a" providerId="ADAL" clId="{50F2E4BE-4626-4ABA-8A03-06F610446EFA}" dt="2026-01-29T00:45:03.480" v="3187"/>
        <pc:sldMkLst>
          <pc:docMk/>
          <pc:sldMk cId="679201829" sldId="337"/>
        </pc:sldMkLst>
        <pc:spChg chg="mod">
          <ac:chgData name="Mike J. Stanyard" userId="c9843cc8-ce90-4142-a0e4-0ebf7c1e2d6a" providerId="ADAL" clId="{50F2E4BE-4626-4ABA-8A03-06F610446EFA}" dt="2026-01-22T21:36:25.733" v="2264" actId="20577"/>
          <ac:spMkLst>
            <pc:docMk/>
            <pc:sldMk cId="679201829" sldId="337"/>
            <ac:spMk id="7" creationId="{9CC2DB41-FE64-4D59-F673-ECE7DE5A3C45}"/>
          </ac:spMkLst>
        </pc:spChg>
        <pc:spChg chg="mod">
          <ac:chgData name="Mike J. Stanyard" userId="c9843cc8-ce90-4142-a0e4-0ebf7c1e2d6a" providerId="ADAL" clId="{50F2E4BE-4626-4ABA-8A03-06F610446EFA}" dt="2026-01-22T21:36:15.521" v="2263" actId="20577"/>
          <ac:spMkLst>
            <pc:docMk/>
            <pc:sldMk cId="679201829" sldId="337"/>
            <ac:spMk id="8" creationId="{9D049B77-F0FF-5DAD-65F1-52ABB305FDD3}"/>
          </ac:spMkLst>
        </pc:spChg>
        <pc:spChg chg="mod">
          <ac:chgData name="Mike J. Stanyard" userId="c9843cc8-ce90-4142-a0e4-0ebf7c1e2d6a" providerId="ADAL" clId="{50F2E4BE-4626-4ABA-8A03-06F610446EFA}" dt="2026-01-22T21:36:35.733" v="2265" actId="20577"/>
          <ac:spMkLst>
            <pc:docMk/>
            <pc:sldMk cId="679201829" sldId="337"/>
            <ac:spMk id="9" creationId="{A33424A3-FA1A-E11A-73CB-53739537D17F}"/>
          </ac:spMkLst>
        </pc:spChg>
      </pc:sldChg>
      <pc:sldChg chg="modSp add modAnim">
        <pc:chgData name="Mike J. Stanyard" userId="c9843cc8-ce90-4142-a0e4-0ebf7c1e2d6a" providerId="ADAL" clId="{50F2E4BE-4626-4ABA-8A03-06F610446EFA}" dt="2026-01-29T00:45:15.196" v="3189"/>
        <pc:sldMkLst>
          <pc:docMk/>
          <pc:sldMk cId="341095446" sldId="338"/>
        </pc:sldMkLst>
        <pc:spChg chg="mod">
          <ac:chgData name="Mike J. Stanyard" userId="c9843cc8-ce90-4142-a0e4-0ebf7c1e2d6a" providerId="ADAL" clId="{50F2E4BE-4626-4ABA-8A03-06F610446EFA}" dt="2026-01-22T21:39:04.909" v="2384" actId="20577"/>
          <ac:spMkLst>
            <pc:docMk/>
            <pc:sldMk cId="341095446" sldId="338"/>
            <ac:spMk id="7" creationId="{771E7822-ACC2-CEAB-48D2-569A6334709D}"/>
          </ac:spMkLst>
        </pc:spChg>
        <pc:spChg chg="mod">
          <ac:chgData name="Mike J. Stanyard" userId="c9843cc8-ce90-4142-a0e4-0ebf7c1e2d6a" providerId="ADAL" clId="{50F2E4BE-4626-4ABA-8A03-06F610446EFA}" dt="2026-01-22T21:37:39.380" v="2320" actId="20577"/>
          <ac:spMkLst>
            <pc:docMk/>
            <pc:sldMk cId="341095446" sldId="338"/>
            <ac:spMk id="8" creationId="{052D2CC3-0BB6-1859-D470-DEE2E3F08627}"/>
          </ac:spMkLst>
        </pc:spChg>
        <pc:spChg chg="mod">
          <ac:chgData name="Mike J. Stanyard" userId="c9843cc8-ce90-4142-a0e4-0ebf7c1e2d6a" providerId="ADAL" clId="{50F2E4BE-4626-4ABA-8A03-06F610446EFA}" dt="2026-01-22T21:39:15.513" v="2386" actId="20577"/>
          <ac:spMkLst>
            <pc:docMk/>
            <pc:sldMk cId="341095446" sldId="338"/>
            <ac:spMk id="9" creationId="{64394AA1-48D5-F3CC-B4BE-BBC20077C346}"/>
          </ac:spMkLst>
        </pc:spChg>
      </pc:sldChg>
      <pc:sldChg chg="modSp add modAnim">
        <pc:chgData name="Mike J. Stanyard" userId="c9843cc8-ce90-4142-a0e4-0ebf7c1e2d6a" providerId="ADAL" clId="{50F2E4BE-4626-4ABA-8A03-06F610446EFA}" dt="2026-01-29T00:45:29.718" v="3191"/>
        <pc:sldMkLst>
          <pc:docMk/>
          <pc:sldMk cId="3347093678" sldId="339"/>
        </pc:sldMkLst>
        <pc:spChg chg="mod">
          <ac:chgData name="Mike J. Stanyard" userId="c9843cc8-ce90-4142-a0e4-0ebf7c1e2d6a" providerId="ADAL" clId="{50F2E4BE-4626-4ABA-8A03-06F610446EFA}" dt="2026-01-22T21:40:42.179" v="2450" actId="20577"/>
          <ac:spMkLst>
            <pc:docMk/>
            <pc:sldMk cId="3347093678" sldId="339"/>
            <ac:spMk id="7" creationId="{D6D0861F-8E04-C43C-6DCC-213C1E3992AD}"/>
          </ac:spMkLst>
        </pc:spChg>
        <pc:spChg chg="mod">
          <ac:chgData name="Mike J. Stanyard" userId="c9843cc8-ce90-4142-a0e4-0ebf7c1e2d6a" providerId="ADAL" clId="{50F2E4BE-4626-4ABA-8A03-06F610446EFA}" dt="2026-01-22T21:40:23.837" v="2440" actId="20577"/>
          <ac:spMkLst>
            <pc:docMk/>
            <pc:sldMk cId="3347093678" sldId="339"/>
            <ac:spMk id="8" creationId="{2667B8D7-CE92-863B-8797-75930F26ABB2}"/>
          </ac:spMkLst>
        </pc:spChg>
        <pc:spChg chg="mod">
          <ac:chgData name="Mike J. Stanyard" userId="c9843cc8-ce90-4142-a0e4-0ebf7c1e2d6a" providerId="ADAL" clId="{50F2E4BE-4626-4ABA-8A03-06F610446EFA}" dt="2026-01-22T21:41:06.949" v="2460" actId="20577"/>
          <ac:spMkLst>
            <pc:docMk/>
            <pc:sldMk cId="3347093678" sldId="339"/>
            <ac:spMk id="9" creationId="{65E7F0CB-8CBA-DFB9-FA45-4448954A73D1}"/>
          </ac:spMkLst>
        </pc:spChg>
      </pc:sldChg>
      <pc:sldChg chg="modSp add mod modShow">
        <pc:chgData name="Mike J. Stanyard" userId="c9843cc8-ce90-4142-a0e4-0ebf7c1e2d6a" providerId="ADAL" clId="{50F2E4BE-4626-4ABA-8A03-06F610446EFA}" dt="2026-01-22T21:48:36.544" v="2538" actId="729"/>
        <pc:sldMkLst>
          <pc:docMk/>
          <pc:sldMk cId="1070244710" sldId="340"/>
        </pc:sldMkLst>
        <pc:spChg chg="mod">
          <ac:chgData name="Mike J. Stanyard" userId="c9843cc8-ce90-4142-a0e4-0ebf7c1e2d6a" providerId="ADAL" clId="{50F2E4BE-4626-4ABA-8A03-06F610446EFA}" dt="2026-01-22T21:48:15.502" v="2537" actId="20577"/>
          <ac:spMkLst>
            <pc:docMk/>
            <pc:sldMk cId="1070244710" sldId="340"/>
            <ac:spMk id="8" creationId="{D20E4CF2-D9DF-7E75-2917-A30B88CF202C}"/>
          </ac:spMkLst>
        </pc:spChg>
      </pc:sldChg>
      <pc:sldChg chg="addSp modSp add modAnim">
        <pc:chgData name="Mike J. Stanyard" userId="c9843cc8-ce90-4142-a0e4-0ebf7c1e2d6a" providerId="ADAL" clId="{50F2E4BE-4626-4ABA-8A03-06F610446EFA}" dt="2026-01-29T00:48:25.258" v="3199"/>
        <pc:sldMkLst>
          <pc:docMk/>
          <pc:sldMk cId="314985659" sldId="341"/>
        </pc:sldMkLst>
        <pc:spChg chg="add mod">
          <ac:chgData name="Mike J. Stanyard" userId="c9843cc8-ce90-4142-a0e4-0ebf7c1e2d6a" providerId="ADAL" clId="{50F2E4BE-4626-4ABA-8A03-06F610446EFA}" dt="2026-01-29T00:46:49.778" v="3194"/>
          <ac:spMkLst>
            <pc:docMk/>
            <pc:sldMk cId="314985659" sldId="341"/>
            <ac:spMk id="2" creationId="{35EE0204-C8B2-75CE-A905-623328A11B30}"/>
          </ac:spMkLst>
        </pc:spChg>
        <pc:spChg chg="add mod">
          <ac:chgData name="Mike J. Stanyard" userId="c9843cc8-ce90-4142-a0e4-0ebf7c1e2d6a" providerId="ADAL" clId="{50F2E4BE-4626-4ABA-8A03-06F610446EFA}" dt="2026-01-29T00:47:28.314" v="3195"/>
          <ac:spMkLst>
            <pc:docMk/>
            <pc:sldMk cId="314985659" sldId="341"/>
            <ac:spMk id="3" creationId="{FC757480-6310-DB3E-750E-EC9C7B1D3408}"/>
          </ac:spMkLst>
        </pc:spChg>
        <pc:spChg chg="mod">
          <ac:chgData name="Mike J. Stanyard" userId="c9843cc8-ce90-4142-a0e4-0ebf7c1e2d6a" providerId="ADAL" clId="{50F2E4BE-4626-4ABA-8A03-06F610446EFA}" dt="2026-01-22T21:49:17.307" v="2579" actId="20577"/>
          <ac:spMkLst>
            <pc:docMk/>
            <pc:sldMk cId="314985659" sldId="341"/>
            <ac:spMk id="8" creationId="{B09CC3DF-4950-3D35-8FA7-50E4C8C8D686}"/>
          </ac:spMkLst>
        </pc:spChg>
      </pc:sldChg>
      <pc:sldChg chg="modSp add mod modAnim">
        <pc:chgData name="Mike J. Stanyard" userId="c9843cc8-ce90-4142-a0e4-0ebf7c1e2d6a" providerId="ADAL" clId="{50F2E4BE-4626-4ABA-8A03-06F610446EFA}" dt="2026-01-29T00:45:47.624" v="3193"/>
        <pc:sldMkLst>
          <pc:docMk/>
          <pc:sldMk cId="2142809422" sldId="342"/>
        </pc:sldMkLst>
        <pc:spChg chg="mod">
          <ac:chgData name="Mike J. Stanyard" userId="c9843cc8-ce90-4142-a0e4-0ebf7c1e2d6a" providerId="ADAL" clId="{50F2E4BE-4626-4ABA-8A03-06F610446EFA}" dt="2026-01-22T21:48:13.048" v="2535" actId="20577"/>
          <ac:spMkLst>
            <pc:docMk/>
            <pc:sldMk cId="2142809422" sldId="342"/>
            <ac:spMk id="7" creationId="{13D2CBD6-7733-7857-5E0C-18AE9C9300A8}"/>
          </ac:spMkLst>
        </pc:spChg>
        <pc:spChg chg="mod">
          <ac:chgData name="Mike J. Stanyard" userId="c9843cc8-ce90-4142-a0e4-0ebf7c1e2d6a" providerId="ADAL" clId="{50F2E4BE-4626-4ABA-8A03-06F610446EFA}" dt="2026-01-22T21:42:36.023" v="2512" actId="20577"/>
          <ac:spMkLst>
            <pc:docMk/>
            <pc:sldMk cId="2142809422" sldId="342"/>
            <ac:spMk id="8" creationId="{B7F88FF0-B492-9EB6-1938-AA6B616AF8C1}"/>
          </ac:spMkLst>
        </pc:spChg>
        <pc:spChg chg="mod">
          <ac:chgData name="Mike J. Stanyard" userId="c9843cc8-ce90-4142-a0e4-0ebf7c1e2d6a" providerId="ADAL" clId="{50F2E4BE-4626-4ABA-8A03-06F610446EFA}" dt="2026-01-22T21:48:13.905" v="2536" actId="20577"/>
          <ac:spMkLst>
            <pc:docMk/>
            <pc:sldMk cId="2142809422" sldId="342"/>
            <ac:spMk id="9" creationId="{236B610D-D5D9-43D0-77C6-B55457F16EC0}"/>
          </ac:spMkLst>
        </pc:spChg>
        <pc:spChg chg="mod">
          <ac:chgData name="Mike J. Stanyard" userId="c9843cc8-ce90-4142-a0e4-0ebf7c1e2d6a" providerId="ADAL" clId="{50F2E4BE-4626-4ABA-8A03-06F610446EFA}" dt="2026-01-22T21:48:12.080" v="2534" actId="20577"/>
          <ac:spMkLst>
            <pc:docMk/>
            <pc:sldMk cId="2142809422" sldId="342"/>
            <ac:spMk id="5124" creationId="{1233FBD3-E97C-C737-1388-D753B088073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26A85C-690C-3CC2-9E8C-718880AE22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D7414-D608-D779-5D68-06031D3DAE6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C89EE44-852A-45FC-AB04-AB28BD2286DA}" type="datetimeFigureOut">
              <a:rPr lang="en-US"/>
              <a:pPr>
                <a:defRPr/>
              </a:pPr>
              <a:t>1/28/2026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B981650-CF32-2AAF-12C6-9BC7D52AEA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562E4BE-DAC2-EB1D-44B8-7616D09675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E9175-9915-561C-3A32-C9DC0A6337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FAFDB-DF63-950E-711A-873F51625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75D1526-708D-4044-B32C-CDFF6CC82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F0D63421-F964-884B-99C9-9DBE444BE3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D02F99E-2126-1DFE-C6DF-557486328E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E16BED51-3E02-EA27-FCF4-3D8F7F4EC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BFD749-C6BE-44E5-905A-12EF23A54AB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5C169-F4F5-0ABC-1A4E-4CC98AA41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AD02EB53-5C61-2558-16D2-41C9C70C5D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83698717-381C-8F4C-BF16-5A68FFF49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7E92711-5345-9041-6043-F1CC1387B2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0A7AC-1841-42AE-912E-1FFA6B825267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281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564B5-7172-2DAB-5B06-7178A7816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DEEE8308-BA4C-3ED4-8E2F-586717C2A8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E638109B-E0C2-F555-3C36-95516780A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28A18670-5AB2-D9D2-BBAF-D6F624960F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0A7AC-1841-42AE-912E-1FFA6B825267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460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66773-9CBB-CDD3-E979-783C28B15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A5BFC597-1909-0EA3-D054-B5ED61DD5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3FA0E887-6C6E-B850-A0A0-D6C11B58F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B530412A-D589-5AA4-7658-F1ECD148C7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0A7AC-1841-42AE-912E-1FFA6B825267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080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000FE-8306-7E7B-FFF3-09C407EC5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EA810053-C2A2-D65C-382B-6FDF2E103A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750640D5-3E89-E89F-4E0B-A75896676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F810D079-0A22-C06F-B72D-1E1D624BD9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0A7AC-1841-42AE-912E-1FFA6B825267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77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56E6-8A0F-FC40-2A3E-A2CB0F986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0A9650A8-1C46-11A3-30AF-512DA81CD3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3BAD253E-6523-C7D3-A3DB-4A8C29588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2B0CB349-7525-F38F-56CD-201C8DBF4D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0A7AC-1841-42AE-912E-1FFA6B825267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915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5D1526-708D-4044-B32C-CDFF6CC82CBD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779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2CFC9B4-EF86-B291-E2B7-C006D0FC53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40A89F9-B670-0BE1-E88E-B45F1043A5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94ECA5F8-0609-B180-BC0B-29D491D0B0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CCE4AC-AA11-4098-BDCC-1C20C377B2F3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5D1526-708D-4044-B32C-CDFF6CC82CBD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850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3A033AD9-077D-F604-7E81-10AED45EE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A15E5971-1FB1-5981-8FEF-82C1072A1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8340BBA-E42B-C0AC-6A86-A5D23E449B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3F5431-FE96-457D-9A72-6929E2CA12C9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420471B8-3205-661B-DE99-84282C11DC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BD7D679A-A96A-80BD-A291-E060102B30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4C01B804-38C8-DC88-5B42-A13B466C3E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FFD596-5790-4995-9A95-669080924F3E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81D9D-1153-FFC6-DCFB-86E698B0A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BB7EF3AA-88F8-B452-1BEA-8FBA9D36C0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6AE5EBCD-EEB3-AE7A-EA87-463CB47056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F19887B8-202A-3D22-91AF-A2B293AA55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0A7AC-1841-42AE-912E-1FFA6B825267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745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AC94F-74B5-7733-C24A-53D11C039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0C5405E7-7694-B2B3-B506-B111217762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AA3823B7-437F-D86E-3A9F-448668478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32B5148B-B1DF-C062-5F02-085FF763C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0A7AC-1841-42AE-912E-1FFA6B825267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602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B1387DF5-FC0B-4B71-81A8-BF07E903AB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CDF2EDC7-4698-4EA8-BFA1-13BE1E39B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6FC42AFE-FAF3-E7DE-9800-87FDF49D60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0A7AC-1841-42AE-912E-1FFA6B825267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FBE7A-4A19-970F-52CC-1EDA9857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C2B37CD4-B90A-5BBD-4B5A-1555BB9E22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DF146956-CD87-5008-6321-6558AA73AA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4B027562-0321-741A-EA20-6EAF4EDE33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0A7AC-1841-42AE-912E-1FFA6B825267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140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F7738-E4CE-688D-3F04-D95F9C39F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E006B726-90D1-2E35-E4E9-B24A571F76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06BB560F-3AB7-7C00-27D9-6CC3D7C9A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613442DA-1D37-F9F1-DB13-6A3C3A3AD7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40A7AC-1841-42AE-912E-1FFA6B825267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787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BBAF19-502E-93FA-A651-0CA5C507F1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119AE9-FBF6-C3C1-3BB2-BBABB98E96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9CA4C2-3A78-CEF1-24B6-1B858A29CA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A7BF1-FA3B-4F84-99E7-D1BAA1ABD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69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0CAB23-7160-F7CA-671E-69792C2C7A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EC702B-3567-E169-8F8A-011A80FB07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3CFD31-CD09-2E40-122E-60E653FAB6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1ECB4-70D2-4E16-B8F8-CFE0353AF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67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0C856E-8840-D569-F36C-96321C6168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328860-F200-D3A5-63CA-6B0E2B8BE5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2A7460-FE12-F953-AE13-84437F84EE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0F5FD-B71A-45D3-9308-D4FAFB70C6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60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8F1904-DC1A-F91C-5FAF-12EBD4536F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DF5B88-E3E8-912E-DA85-FBF50893E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12C9D6-FF64-98AC-CEDD-C2D07EDF50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E4868-F13F-4D39-B7A8-31F1CC149E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12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69072D-6027-2A2D-AFE6-81F8692104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B3B0DF-12EB-D552-C81D-5CE32D96C8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34E1A5-F1DD-6EE3-406D-996B13E2C6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BA05C-DCF7-458D-95E1-F4C1995631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29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E30D3-6397-B923-5FF9-64A39868F4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D8DC80-09E2-1611-65AE-79C20CB069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CAD09C-0C83-ED01-3AD7-7F6437E1CB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F7E2-A197-41A6-A3DF-8C12D8901A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733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BABD5E-375E-C1B0-F429-F83E6B9460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B6E156-660C-B50D-1F34-9831C60AAA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D107732-EF94-FBE7-C27F-2386A572E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AF11A-0E72-4EF5-AD43-E11CEDFD33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65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25845D-14E1-CC8E-4CCF-63867F864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D15305-B5BF-BEF1-DC50-D8BAC97D1F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258727-D5E8-BC66-5A07-F51BD2F48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6B96C-181B-4809-A74C-0089BF0C3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04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7B5F07-347F-1367-79BD-8C4969D023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DF2E4A-EB3B-1EA0-6BDD-135581CE6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A76F3ED-C33A-CF13-D4A8-24A3F1682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673B1-33B0-4C89-9EF8-C28E2B386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71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D93E0-5384-2AEF-F42F-14445CAFAD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23C814-A0CA-7ED5-468D-8081CA6F58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60D5D1-BF17-4413-E692-DEC64A4140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E8BF7-B889-4C8B-93F8-E494E3F418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33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8DF4E-69FA-FA67-1E0E-15F77D182B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B07626-2A0C-E121-A386-224856D647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B87252-C1C3-5B28-F855-8753D72F55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CAC30-4B6E-43E1-A04E-4380708735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45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AB31A9-D4AD-E5C6-8541-D8BEBA2D5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1F0773-C9FC-DBAD-6AF7-8858F6BA8F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20C49F0-C776-B8AC-B6E9-A5D0B10075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9DD0CDE-4ABC-0A68-7D5C-37FD54AB95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6234B3B-889E-14B8-316A-C084E4FE73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8D22E25-3814-4B9E-9F95-8B777B78F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folHlink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DD4C161-143A-7C5A-4349-35AFFDB324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55638" y="3276600"/>
            <a:ext cx="77724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2013 Corn Yield Contest!!</a:t>
            </a:r>
          </a:p>
        </p:txBody>
      </p:sp>
      <p:pic>
        <p:nvPicPr>
          <p:cNvPr id="3075" name="Picture 4" descr="C:\Users\mjs88\Documents\Pictures\Corn\Corn #1.jpg">
            <a:extLst>
              <a:ext uri="{FF2B5EF4-FFF2-40B4-BE49-F238E27FC236}">
                <a16:creationId xmlns:a16="http://schemas.microsoft.com/office/drawing/2014/main" id="{351A43CC-3DC0-8892-F4AA-46888D8BC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392238"/>
            <a:ext cx="9145588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5E0243B-8C23-3FDE-66CA-DCB8F7939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06" y="3276600"/>
            <a:ext cx="7772400" cy="12954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0"/>
              </a:rPr>
              <a:t>2025 Corn Yield Contest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8023E46-BD88-C481-F4FF-B57296144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245"/>
          <a:stretch/>
        </p:blipFill>
        <p:spPr bwMode="auto">
          <a:xfrm>
            <a:off x="0" y="-228600"/>
            <a:ext cx="91440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681E86C-5467-E1E9-D32A-158AA64E85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651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b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Corn Contest Winners</a:t>
            </a:r>
            <a:br>
              <a:rPr lang="en-US" sz="40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Eastern Region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C13768-2EC7-092D-BFBE-46FE295DBC44}"/>
              </a:ext>
            </a:extLst>
          </p:cNvPr>
          <p:cNvSpPr txBox="1"/>
          <p:nvPr/>
        </p:nvSpPr>
        <p:spPr>
          <a:xfrm>
            <a:off x="2209800" y="3276600"/>
            <a:ext cx="5109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No Final Entries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401396-0830-A422-9175-2886A84A1872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State Corn Finalists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D28C45-142E-9879-6223-A5E1DB4A3060}"/>
              </a:ext>
            </a:extLst>
          </p:cNvPr>
          <p:cNvSpPr txBox="1">
            <a:spLocks/>
          </p:cNvSpPr>
          <p:nvPr/>
        </p:nvSpPr>
        <p:spPr>
          <a:xfrm>
            <a:off x="298450" y="1600200"/>
            <a:ext cx="8845550" cy="83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folHlink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Swede Farms	  Livingston    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311.25</a:t>
            </a:r>
          </a:p>
          <a:p>
            <a:pPr marL="0" indent="0">
              <a:buFontTx/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B65795F-98D7-418A-F062-9D45EC88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0"/>
            <a:ext cx="1752600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575D325A-159C-715D-9BF5-A72C11E38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3352800"/>
            <a:ext cx="8186857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  <a:r>
              <a:rPr lang="en-US" sz="3600" baseline="30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rd</a:t>
            </a: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Reed Farms	  Wayne	     	 </a:t>
            </a: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284.83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2A323F9-18FE-E796-3BF7-53AD578BF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2438400"/>
            <a:ext cx="8196667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C000"/>
                </a:solidFill>
                <a:latin typeface="Arial" charset="0"/>
              </a:rPr>
              <a:t>2</a:t>
            </a:r>
            <a:r>
              <a:rPr lang="en-US" sz="3600" baseline="30000" dirty="0">
                <a:solidFill>
                  <a:srgbClr val="FFC000"/>
                </a:solidFill>
                <a:latin typeface="Arial" charset="0"/>
              </a:rPr>
              <a:t>nd</a:t>
            </a: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Triple H Farms  Livingston    </a:t>
            </a:r>
            <a:r>
              <a:rPr lang="en-US" sz="3600" dirty="0">
                <a:solidFill>
                  <a:srgbClr val="FFC000"/>
                </a:solidFill>
                <a:latin typeface="Arial" charset="0"/>
              </a:rPr>
              <a:t>297.67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574779FA-4422-9BF8-9E91-E8EA597D12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/>
          <a:lstStyle/>
          <a:p>
            <a:r>
              <a:rPr lang="en-US" altLang="en-US"/>
              <a:t>NY State Corn Top Ten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BF32B36-AFB3-ABFE-AF9E-49756AB8E4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85006"/>
              </p:ext>
            </p:extLst>
          </p:nvPr>
        </p:nvGraphicFramePr>
        <p:xfrm>
          <a:off x="457200" y="1143000"/>
          <a:ext cx="8229600" cy="5334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Swede Farms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Livingston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311.25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Triple H Farms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Livingston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297.67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Reed Farms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Wayne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284.83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Swede Farms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Wyoming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268.25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Austic</a:t>
                      </a:r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Farm Partners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Seneca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264.80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Lance Rovers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Clinton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258.38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Andy McIlroy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Wyoming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257.17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Dan Pettit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Orleans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241.46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Bernie Townsend Jr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Madison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234.82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Austic</a:t>
                      </a:r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Farm Partners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Seneca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229.08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2CA18C-A6C7-2EE5-32E3-E1F93677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89835"/>
            <a:ext cx="5045075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National Winners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Top Irrigated &amp; Non-Irrigated</a:t>
            </a:r>
          </a:p>
        </p:txBody>
      </p:sp>
      <p:sp>
        <p:nvSpPr>
          <p:cNvPr id="16387" name="TextBox 2">
            <a:extLst>
              <a:ext uri="{FF2B5EF4-FFF2-40B4-BE49-F238E27FC236}">
                <a16:creationId xmlns:a16="http://schemas.microsoft.com/office/drawing/2014/main" id="{8B72F5ED-802D-39A9-3F49-D06F97948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4375150"/>
            <a:ext cx="3868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FFFF00"/>
                </a:solidFill>
              </a:rPr>
              <a:t>Conventional Non-Irrigated</a:t>
            </a:r>
          </a:p>
        </p:txBody>
      </p:sp>
      <p:sp>
        <p:nvSpPr>
          <p:cNvPr id="16388" name="TextBox 3">
            <a:extLst>
              <a:ext uri="{FF2B5EF4-FFF2-40B4-BE49-F238E27FC236}">
                <a16:creationId xmlns:a16="http://schemas.microsoft.com/office/drawing/2014/main" id="{F8931BE0-EB0B-8C34-4800-E4FB74696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2825750"/>
            <a:ext cx="5045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FFFF00"/>
                </a:solidFill>
              </a:rPr>
              <a:t>Strip, Min, Mulch Ridge-Till Irrigated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79A3F-742A-1854-6041-859D3140BC79}"/>
              </a:ext>
            </a:extLst>
          </p:cNvPr>
          <p:cNvSpPr txBox="1"/>
          <p:nvPr/>
        </p:nvSpPr>
        <p:spPr>
          <a:xfrm>
            <a:off x="560388" y="3340100"/>
            <a:ext cx="824135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David Hula	  Charles City, VA	  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572.25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CF8AE-5206-A5F8-5DCA-0EBC3E1AADC7}"/>
              </a:ext>
            </a:extLst>
          </p:cNvPr>
          <p:cNvSpPr txBox="1"/>
          <p:nvPr/>
        </p:nvSpPr>
        <p:spPr>
          <a:xfrm>
            <a:off x="560388" y="4876800"/>
            <a:ext cx="824135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Kevin Kalb	   Dubois, IN		   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425.77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83258-B5B6-9CD3-46A6-DCA840A18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176887" cy="1873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E40001BC-C08F-EB88-B81C-94970894A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38732"/>
            <a:ext cx="5513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YORK WINNERS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Conventional 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Non-Irrigated</a:t>
            </a:r>
          </a:p>
          <a:p>
            <a:pPr algn="ctr" eaLnBrk="1" hangingPunct="1">
              <a:defRPr/>
            </a:pPr>
            <a:endParaRPr lang="en-US" sz="4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DD1B07D5-FAD4-4C8A-41C6-3C7CFBA6C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227513"/>
            <a:ext cx="18415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AED2E0D4-D593-EA6C-FC3C-3C30A082B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43200"/>
            <a:ext cx="8468985" cy="5847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latin typeface="Arial" charset="0"/>
              </a:rPr>
              <a:t>1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Henry Everman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	    Dansville	     </a:t>
            </a:r>
            <a:r>
              <a:rPr lang="en-US" sz="3200" dirty="0">
                <a:solidFill>
                  <a:srgbClr val="FFFF00"/>
                </a:solidFill>
                <a:latin typeface="Arial" charset="0"/>
              </a:rPr>
              <a:t>293.25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90EB0E92-A9C6-BC64-8AC6-299A2E21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672462"/>
            <a:ext cx="8468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Lance Rovers	    Chazy        	     </a:t>
            </a:r>
            <a:r>
              <a:rPr lang="en-US" sz="3200" dirty="0">
                <a:solidFill>
                  <a:srgbClr val="FFFF00"/>
                </a:solidFill>
                <a:latin typeface="Arial" charset="0"/>
              </a:rPr>
              <a:t>256.55</a:t>
            </a:r>
          </a:p>
        </p:txBody>
      </p:sp>
      <p:sp>
        <p:nvSpPr>
          <p:cNvPr id="17414" name="Text Box 7">
            <a:extLst>
              <a:ext uri="{FF2B5EF4-FFF2-40B4-BE49-F238E27FC236}">
                <a16:creationId xmlns:a16="http://schemas.microsoft.com/office/drawing/2014/main" id="{C20EE528-415E-5624-0096-2B6EA3B87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572000"/>
            <a:ext cx="84561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3.</a:t>
            </a:r>
            <a:r>
              <a:rPr lang="en-US" altLang="en-US" dirty="0">
                <a:solidFill>
                  <a:schemeClr val="bg1"/>
                </a:solidFill>
              </a:rPr>
              <a:t> Richard Barnard	    York 	             </a:t>
            </a:r>
            <a:r>
              <a:rPr lang="en-US" altLang="en-US" dirty="0">
                <a:solidFill>
                  <a:srgbClr val="FFFF00"/>
                </a:solidFill>
              </a:rPr>
              <a:t>231.62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4E9DA-0F8D-801F-AD84-F23982CA7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89" y="0"/>
            <a:ext cx="2809875" cy="16573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39C7335-FED0-220E-7999-752BEC7ED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09600"/>
            <a:ext cx="556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YORK WINNERS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Strip, Min, Mulch, Ridge-Till 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Non-Irrigated</a:t>
            </a:r>
          </a:p>
          <a:p>
            <a:pPr algn="ctr" eaLnBrk="1" hangingPunct="1">
              <a:defRPr/>
            </a:pPr>
            <a:endParaRPr lang="en-US" sz="4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0BCC0E0-D969-1130-AB09-45B67DB40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3708400"/>
            <a:ext cx="81147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Ryan Swede           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Pavilion	          </a:t>
            </a:r>
            <a:r>
              <a:rPr lang="en-US" sz="3200" dirty="0">
                <a:solidFill>
                  <a:srgbClr val="FFFF00"/>
                </a:solidFill>
                <a:latin typeface="Arial" charset="0"/>
              </a:rPr>
              <a:t>309.08</a:t>
            </a:r>
          </a:p>
        </p:txBody>
      </p:sp>
      <p:sp>
        <p:nvSpPr>
          <p:cNvPr id="18436" name="Text Box 6">
            <a:extLst>
              <a:ext uri="{FF2B5EF4-FFF2-40B4-BE49-F238E27FC236}">
                <a16:creationId xmlns:a16="http://schemas.microsoft.com/office/drawing/2014/main" id="{607049B6-77A6-BD3A-5895-F6738F773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43200"/>
            <a:ext cx="8084264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1.</a:t>
            </a:r>
            <a:r>
              <a:rPr lang="en-US" altLang="en-US" dirty="0">
                <a:solidFill>
                  <a:schemeClr val="bg1"/>
                </a:solidFill>
              </a:rPr>
              <a:t> Matthew Swede	   </a:t>
            </a:r>
            <a:r>
              <a:rPr lang="en-US" altLang="en-US" dirty="0" err="1">
                <a:solidFill>
                  <a:schemeClr val="bg1"/>
                </a:solidFill>
              </a:rPr>
              <a:t>Piffard</a:t>
            </a:r>
            <a:r>
              <a:rPr lang="en-US" altLang="en-US" dirty="0">
                <a:solidFill>
                  <a:schemeClr val="bg1"/>
                </a:solidFill>
              </a:rPr>
              <a:t>	          </a:t>
            </a:r>
            <a:r>
              <a:rPr lang="en-US" altLang="en-US" dirty="0">
                <a:solidFill>
                  <a:srgbClr val="FFFF00"/>
                </a:solidFill>
              </a:rPr>
              <a:t>311.25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F754CD63-18D9-59C7-C0CB-63914E6E5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4673600"/>
            <a:ext cx="82285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latin typeface="Arial" charset="0"/>
              </a:rPr>
              <a:t>3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Matt Kludt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	           Kendall	          </a:t>
            </a:r>
            <a:r>
              <a:rPr lang="en-US" sz="3200" dirty="0">
                <a:solidFill>
                  <a:srgbClr val="FFFF00"/>
                </a:solidFill>
                <a:latin typeface="Arial" charset="0"/>
              </a:rPr>
              <a:t>307.87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A5C7C-76ED-8187-592A-2F2635672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09875" cy="16573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60D457-287D-701E-7065-25E800803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-2754"/>
            <a:ext cx="5715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YORK WINNERS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E316C78-6F0F-BD8B-4080-7FD50C9F9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14" y="2665562"/>
            <a:ext cx="8228535" cy="5847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Quin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Schulerud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   Copake	         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263.24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3141AFEB-837B-AF9E-1709-5F9C5DEA9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14" y="3306912"/>
            <a:ext cx="184150" cy="584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7D1F2D-8E10-359C-146D-3F921914943A}"/>
              </a:ext>
            </a:extLst>
          </p:cNvPr>
          <p:cNvSpPr/>
          <p:nvPr/>
        </p:nvSpPr>
        <p:spPr>
          <a:xfrm>
            <a:off x="5180106" y="1226125"/>
            <a:ext cx="27574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No-Till 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Non-Irrigated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185392-3F98-14E6-1CD8-E6AB76603623}"/>
              </a:ext>
            </a:extLst>
          </p:cNvPr>
          <p:cNvSpPr txBox="1"/>
          <p:nvPr/>
        </p:nvSpPr>
        <p:spPr>
          <a:xfrm>
            <a:off x="419814" y="3599012"/>
            <a:ext cx="822853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dirty="0">
                <a:solidFill>
                  <a:srgbClr val="FFFF00"/>
                </a:solidFill>
              </a:rPr>
              <a:t>.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Lance Rovers	   Chazy	         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242.35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092CD-60E8-DB0B-B6CE-DD13B67150DD}"/>
              </a:ext>
            </a:extLst>
          </p:cNvPr>
          <p:cNvSpPr txBox="1"/>
          <p:nvPr/>
        </p:nvSpPr>
        <p:spPr>
          <a:xfrm>
            <a:off x="426164" y="4532462"/>
            <a:ext cx="824135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Bernie Townsend	   Canastota	 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225.68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00801-1793-35D3-591E-296491ECC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" y="-75912"/>
            <a:ext cx="2809875" cy="165735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4BEA84-8CCF-F8B5-0F51-04C1974D8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624" y="0"/>
            <a:ext cx="571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YORK WINNERS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611DD800-4192-6684-425B-97B08E564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4" y="2969543"/>
            <a:ext cx="184150" cy="584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17410-6A79-AD9F-70CF-7E5A577118B6}"/>
              </a:ext>
            </a:extLst>
          </p:cNvPr>
          <p:cNvSpPr/>
          <p:nvPr/>
        </p:nvSpPr>
        <p:spPr>
          <a:xfrm>
            <a:off x="3515265" y="1323082"/>
            <a:ext cx="56627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Strip, Min, Mulch, Ridge-Till 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Irrigated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35EC4987-9068-8B47-EA0B-AA7507591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94" y="3261643"/>
            <a:ext cx="8351966" cy="5847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Logan Beck	      Palatine Bridge    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257.33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C1E2C-13F2-65B5-33DF-D3CD1CB37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6" y="0"/>
            <a:ext cx="2809875" cy="16573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4D9D8CE-42FA-A20D-405C-1F89AEAE7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867" y="-228600"/>
            <a:ext cx="5715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YORK WINNERS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C20C716-4B1E-6A7B-12F6-54F9EE22E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3733800"/>
            <a:ext cx="184150" cy="584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51BC37-223C-4AA2-993C-4112C3E71DC2}"/>
              </a:ext>
            </a:extLst>
          </p:cNvPr>
          <p:cNvSpPr/>
          <p:nvPr/>
        </p:nvSpPr>
        <p:spPr>
          <a:xfrm>
            <a:off x="4857893" y="1295400"/>
            <a:ext cx="28921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Conventional 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Irrigated</a:t>
            </a:r>
          </a:p>
        </p:txBody>
      </p:sp>
      <p:sp>
        <p:nvSpPr>
          <p:cNvPr id="22533" name="Text Box 6">
            <a:extLst>
              <a:ext uri="{FF2B5EF4-FFF2-40B4-BE49-F238E27FC236}">
                <a16:creationId xmlns:a16="http://schemas.microsoft.com/office/drawing/2014/main" id="{4BDA9516-5FF1-18D0-ECB4-E9DED23E0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63" y="3149025"/>
            <a:ext cx="8582799" cy="5847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</a:rPr>
              <a:t>1.</a:t>
            </a:r>
            <a:r>
              <a:rPr lang="en-US" altLang="en-US" dirty="0">
                <a:solidFill>
                  <a:schemeClr val="bg1"/>
                </a:solidFill>
              </a:rPr>
              <a:t> Paul Campbell           Nichols	      </a:t>
            </a:r>
            <a:r>
              <a:rPr lang="en-US" altLang="en-US" dirty="0">
                <a:solidFill>
                  <a:srgbClr val="FFFF00"/>
                </a:solidFill>
              </a:rPr>
              <a:t>294.74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8508C-B674-0FD9-3D61-3070BF186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24" y="0"/>
            <a:ext cx="2809875" cy="16573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C:\Users\mjs88\Documents\Pictures\soybean\IMAG0667.jpg">
            <a:extLst>
              <a:ext uri="{FF2B5EF4-FFF2-40B4-BE49-F238E27FC236}">
                <a16:creationId xmlns:a16="http://schemas.microsoft.com/office/drawing/2014/main" id="{B5E2B215-BF8F-EA30-3E60-3F6AFDD6B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b="25481"/>
          <a:stretch>
            <a:fillRect/>
          </a:stretch>
        </p:blipFill>
        <p:spPr bwMode="auto">
          <a:xfrm>
            <a:off x="-19050" y="2783682"/>
            <a:ext cx="9163050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B6579EF-32ED-91B2-BFCB-BF220D2546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6700" y="3783377"/>
            <a:ext cx="86106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Cooper Black" panose="0208090404030B020404" pitchFamily="18" charset="0"/>
              </a:rPr>
              <a:t>NY Soybean Yield Contest</a:t>
            </a:r>
          </a:p>
        </p:txBody>
      </p:sp>
      <p:pic>
        <p:nvPicPr>
          <p:cNvPr id="23556" name="Picture 1">
            <a:extLst>
              <a:ext uri="{FF2B5EF4-FFF2-40B4-BE49-F238E27FC236}">
                <a16:creationId xmlns:a16="http://schemas.microsoft.com/office/drawing/2014/main" id="{B60E1A10-F5AE-B10E-8B2D-193B50F8C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52400"/>
            <a:ext cx="7467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>
            <a:extLst>
              <a:ext uri="{FF2B5EF4-FFF2-40B4-BE49-F238E27FC236}">
                <a16:creationId xmlns:a16="http://schemas.microsoft.com/office/drawing/2014/main" id="{C35C66DA-8B80-6AFA-F2FF-8BCC04C997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2025 NY Average Corn Yields</a:t>
            </a:r>
          </a:p>
        </p:txBody>
      </p:sp>
      <p:sp>
        <p:nvSpPr>
          <p:cNvPr id="4099" name="Content Placeholder 4">
            <a:extLst>
              <a:ext uri="{FF2B5EF4-FFF2-40B4-BE49-F238E27FC236}">
                <a16:creationId xmlns:a16="http://schemas.microsoft.com/office/drawing/2014/main" id="{D6EE08E8-5887-97F6-39C0-D4B43A5DB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0963"/>
            <a:ext cx="8458200" cy="5257800"/>
          </a:xfrm>
        </p:spPr>
        <p:txBody>
          <a:bodyPr/>
          <a:lstStyle/>
          <a:p>
            <a:pPr>
              <a:buClr>
                <a:srgbClr val="FFFF00"/>
              </a:buClr>
              <a:defRPr/>
            </a:pPr>
            <a:r>
              <a:rPr lang="en-US" altLang="en-US" dirty="0">
                <a:solidFill>
                  <a:schemeClr val="bg1"/>
                </a:solidFill>
              </a:rPr>
              <a:t>Acres harvested for grain </a:t>
            </a:r>
            <a:r>
              <a:rPr lang="en-US" altLang="en-US" b="1" dirty="0">
                <a:solidFill>
                  <a:srgbClr val="FFC000"/>
                </a:solidFill>
              </a:rPr>
              <a:t>450K acres</a:t>
            </a:r>
            <a:endParaRPr lang="en-US" altLang="en-US" dirty="0">
              <a:solidFill>
                <a:schemeClr val="bg1"/>
              </a:solidFill>
            </a:endParaRPr>
          </a:p>
          <a:p>
            <a:pPr marL="0" indent="0">
              <a:buClr>
                <a:srgbClr val="FFFF00"/>
              </a:buClr>
              <a:buFontTx/>
              <a:buNone/>
              <a:defRPr/>
            </a:pPr>
            <a:r>
              <a:rPr lang="en-US" altLang="en-US" b="1" dirty="0">
                <a:solidFill>
                  <a:schemeClr val="bg1"/>
                </a:solidFill>
              </a:rPr>
              <a:t>	</a:t>
            </a:r>
            <a:r>
              <a:rPr lang="en-US" altLang="en-US" b="1" dirty="0">
                <a:solidFill>
                  <a:srgbClr val="FFC000"/>
                </a:solidFill>
              </a:rPr>
              <a:t>down 105K </a:t>
            </a:r>
            <a:r>
              <a:rPr lang="en-US" altLang="en-US" dirty="0">
                <a:solidFill>
                  <a:schemeClr val="bg1"/>
                </a:solidFill>
              </a:rPr>
              <a:t>from 2024</a:t>
            </a:r>
          </a:p>
          <a:p>
            <a:pPr>
              <a:buClr>
                <a:srgbClr val="FFFF00"/>
              </a:buClr>
              <a:defRPr/>
            </a:pPr>
            <a:r>
              <a:rPr lang="en-US" altLang="en-US" b="1" dirty="0">
                <a:solidFill>
                  <a:srgbClr val="FFC000"/>
                </a:solidFill>
              </a:rPr>
              <a:t>140 bushels </a:t>
            </a:r>
            <a:r>
              <a:rPr lang="en-US" altLang="en-US" dirty="0">
                <a:solidFill>
                  <a:schemeClr val="bg1"/>
                </a:solidFill>
              </a:rPr>
              <a:t>per acre, </a:t>
            </a:r>
            <a:r>
              <a:rPr lang="en-US" altLang="en-US" b="1" dirty="0">
                <a:solidFill>
                  <a:srgbClr val="FFC000"/>
                </a:solidFill>
              </a:rPr>
              <a:t>down 29 bu</a:t>
            </a:r>
            <a:r>
              <a:rPr lang="en-US" altLang="en-US" dirty="0">
                <a:solidFill>
                  <a:schemeClr val="bg1"/>
                </a:solidFill>
              </a:rPr>
              <a:t>. from 2024</a:t>
            </a:r>
          </a:p>
          <a:p>
            <a:pPr marL="0" indent="0">
              <a:buClr>
                <a:srgbClr val="FFFF00"/>
              </a:buClr>
              <a:buFontTx/>
              <a:buNone/>
              <a:defRPr/>
            </a:pPr>
            <a:endParaRPr lang="en-US" altLang="en-US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defRPr/>
            </a:pPr>
            <a:r>
              <a:rPr lang="en-US" altLang="en-US" dirty="0">
                <a:solidFill>
                  <a:schemeClr val="bg1"/>
                </a:solidFill>
              </a:rPr>
              <a:t>Silage acreage harvested was </a:t>
            </a:r>
            <a:r>
              <a:rPr lang="en-US" altLang="en-US" b="1" dirty="0">
                <a:solidFill>
                  <a:srgbClr val="FFC000"/>
                </a:solidFill>
              </a:rPr>
              <a:t>500K acres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buClr>
                <a:srgbClr val="FFFF00"/>
              </a:buClr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</a:rPr>
              <a:t>    </a:t>
            </a:r>
            <a:r>
              <a:rPr lang="en-US" altLang="en-US" sz="3200" b="1" dirty="0">
                <a:solidFill>
                  <a:srgbClr val="FFC000"/>
                </a:solidFill>
              </a:rPr>
              <a:t>up 45K </a:t>
            </a:r>
            <a:r>
              <a:rPr lang="en-US" altLang="en-US" sz="3200" dirty="0">
                <a:solidFill>
                  <a:schemeClr val="bg1"/>
                </a:solidFill>
              </a:rPr>
              <a:t>from last year</a:t>
            </a:r>
          </a:p>
          <a:p>
            <a:pPr>
              <a:buClr>
                <a:srgbClr val="FFFF00"/>
              </a:buClr>
              <a:defRPr/>
            </a:pPr>
            <a:r>
              <a:rPr lang="en-US" altLang="en-US" b="1" dirty="0">
                <a:solidFill>
                  <a:srgbClr val="FFC000"/>
                </a:solidFill>
              </a:rPr>
              <a:t>17T</a:t>
            </a:r>
            <a:r>
              <a:rPr lang="en-US" altLang="en-US" dirty="0">
                <a:solidFill>
                  <a:schemeClr val="bg1"/>
                </a:solidFill>
              </a:rPr>
              <a:t> per acre average, </a:t>
            </a:r>
            <a:r>
              <a:rPr lang="en-US" altLang="en-US" b="1" dirty="0">
                <a:solidFill>
                  <a:srgbClr val="FFC000"/>
                </a:solidFill>
              </a:rPr>
              <a:t>down 2T </a:t>
            </a:r>
            <a:r>
              <a:rPr lang="en-US" altLang="en-US" dirty="0">
                <a:solidFill>
                  <a:schemeClr val="bg1"/>
                </a:solidFill>
              </a:rPr>
              <a:t>from 2024</a:t>
            </a:r>
          </a:p>
          <a:p>
            <a:pPr marL="0" indent="0">
              <a:buClr>
                <a:srgbClr val="FFFF00"/>
              </a:buClr>
              <a:buFontTx/>
              <a:buNone/>
              <a:defRPr/>
            </a:pP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4" name="Rectangle 2458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Title 3">
            <a:extLst>
              <a:ext uri="{FF2B5EF4-FFF2-40B4-BE49-F238E27FC236}">
                <a16:creationId xmlns:a16="http://schemas.microsoft.com/office/drawing/2014/main" id="{1A7B9A73-C574-3BF4-EAB6-B2EAD62D8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dirty="0">
                <a:solidFill>
                  <a:schemeClr val="accent2"/>
                </a:solidFill>
              </a:rPr>
              <a:t>2025 New York  Soybean Production</a:t>
            </a:r>
          </a:p>
        </p:txBody>
      </p:sp>
      <p:sp>
        <p:nvSpPr>
          <p:cNvPr id="2458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sX0" fmla="*/ 0 w 2606040"/>
              <a:gd name="csY0" fmla="*/ 0 h 18288"/>
              <a:gd name="csX1" fmla="*/ 625450 w 2606040"/>
              <a:gd name="csY1" fmla="*/ 0 h 18288"/>
              <a:gd name="csX2" fmla="*/ 1224839 w 2606040"/>
              <a:gd name="csY2" fmla="*/ 0 h 18288"/>
              <a:gd name="csX3" fmla="*/ 1824228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02409 w 2606040"/>
              <a:gd name="csY6" fmla="*/ 18288 h 18288"/>
              <a:gd name="csX7" fmla="*/ 1276960 w 2606040"/>
              <a:gd name="csY7" fmla="*/ 18288 h 18288"/>
              <a:gd name="csX8" fmla="*/ 67757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  <a:gd name="csX0" fmla="*/ 0 w 2606040"/>
              <a:gd name="csY0" fmla="*/ 0 h 18288"/>
              <a:gd name="csX1" fmla="*/ 599389 w 2606040"/>
              <a:gd name="csY1" fmla="*/ 0 h 18288"/>
              <a:gd name="csX2" fmla="*/ 1303020 w 2606040"/>
              <a:gd name="csY2" fmla="*/ 0 h 18288"/>
              <a:gd name="csX3" fmla="*/ 1876349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80590 w 2606040"/>
              <a:gd name="csY6" fmla="*/ 18288 h 18288"/>
              <a:gd name="csX7" fmla="*/ 1276960 w 2606040"/>
              <a:gd name="csY7" fmla="*/ 18288 h 18288"/>
              <a:gd name="csX8" fmla="*/ 65151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9" name="Content Placeholder 4">
            <a:extLst>
              <a:ext uri="{FF2B5EF4-FFF2-40B4-BE49-F238E27FC236}">
                <a16:creationId xmlns:a16="http://schemas.microsoft.com/office/drawing/2014/main" id="{4FAA301D-FB2B-361C-D540-F97EEB0A9B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 fontScale="92500"/>
          </a:bodyPr>
          <a:lstStyle/>
          <a:p>
            <a:pPr>
              <a:buClr>
                <a:srgbClr val="FFFF00"/>
              </a:buClr>
            </a:pPr>
            <a:r>
              <a:rPr lang="en-US" altLang="en-US" sz="2800" b="1" dirty="0">
                <a:solidFill>
                  <a:schemeClr val="accent2"/>
                </a:solidFill>
              </a:rPr>
              <a:t>295K acres </a:t>
            </a:r>
            <a:r>
              <a:rPr lang="en-US" altLang="en-US" sz="2800" dirty="0">
                <a:solidFill>
                  <a:schemeClr val="accent2"/>
                </a:solidFill>
              </a:rPr>
              <a:t>harvested, </a:t>
            </a:r>
            <a:r>
              <a:rPr lang="en-US" altLang="en-US" sz="2800" b="1" dirty="0">
                <a:solidFill>
                  <a:schemeClr val="accent2"/>
                </a:solidFill>
              </a:rPr>
              <a:t>down 70K from 2024</a:t>
            </a:r>
          </a:p>
          <a:p>
            <a:pPr marL="0" indent="0">
              <a:buClr>
                <a:srgbClr val="FFFF00"/>
              </a:buClr>
              <a:buNone/>
            </a:pPr>
            <a:endParaRPr lang="en-US" altLang="en-US" sz="2800" dirty="0">
              <a:solidFill>
                <a:schemeClr val="accent2"/>
              </a:solidFill>
            </a:endParaRPr>
          </a:p>
          <a:p>
            <a:pPr>
              <a:buClr>
                <a:srgbClr val="FFFF00"/>
              </a:buClr>
            </a:pPr>
            <a:r>
              <a:rPr lang="en-US" altLang="en-US" sz="2800" b="1" dirty="0">
                <a:solidFill>
                  <a:schemeClr val="accent2"/>
                </a:solidFill>
              </a:rPr>
              <a:t>40 bushels </a:t>
            </a:r>
            <a:r>
              <a:rPr lang="en-US" altLang="en-US" sz="2800" dirty="0">
                <a:solidFill>
                  <a:schemeClr val="accent2"/>
                </a:solidFill>
              </a:rPr>
              <a:t>per acre, </a:t>
            </a:r>
            <a:r>
              <a:rPr lang="en-US" altLang="en-US" sz="2800" b="1" dirty="0">
                <a:solidFill>
                  <a:schemeClr val="accent2"/>
                </a:solidFill>
              </a:rPr>
              <a:t>down 11 bushels</a:t>
            </a:r>
          </a:p>
          <a:p>
            <a:pPr marL="0" indent="0">
              <a:buClr>
                <a:srgbClr val="FFFF00"/>
              </a:buClr>
              <a:buNone/>
            </a:pPr>
            <a:endParaRPr lang="en-US" altLang="en-US" sz="1900" dirty="0"/>
          </a:p>
        </p:txBody>
      </p:sp>
      <p:pic>
        <p:nvPicPr>
          <p:cNvPr id="3" name="Picture 2" descr="A hand holding a group of green and yellow pods&#10;&#10;Description automatically generated">
            <a:extLst>
              <a:ext uri="{FF2B5EF4-FFF2-40B4-BE49-F238E27FC236}">
                <a16:creationId xmlns:a16="http://schemas.microsoft.com/office/drawing/2014/main" id="{735CFC2D-2005-A4FB-7146-0BA20E70D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" r="-1" b="4929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890AF9F-CB30-81D7-A2D6-2BBCB62877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Soybeans Across the US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FDDE937A-62D8-70F7-B0BF-D0CEC9D01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rgbClr val="FFC000"/>
                </a:solidFill>
              </a:rPr>
              <a:t>National average  =  53 bushels*      2.3 </a:t>
            </a:r>
            <a:r>
              <a:rPr lang="en-US" b="1" dirty="0" err="1">
                <a:solidFill>
                  <a:srgbClr val="FFC000"/>
                </a:solidFill>
              </a:rPr>
              <a:t>bu</a:t>
            </a:r>
            <a:endParaRPr lang="en-US" b="1" dirty="0">
              <a:solidFill>
                <a:srgbClr val="FFC000"/>
              </a:solidFill>
            </a:endParaRPr>
          </a:p>
          <a:p>
            <a:pPr>
              <a:buClr>
                <a:srgbClr val="FFC000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Iowa: 63.5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*    3.5</a:t>
            </a:r>
          </a:p>
          <a:p>
            <a:pPr>
              <a:buClr>
                <a:srgbClr val="FFC000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Illinois : 62.5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   1.5</a:t>
            </a:r>
          </a:p>
          <a:p>
            <a:pPr>
              <a:buClr>
                <a:srgbClr val="FFC000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Indiana: 59.5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    0.5</a:t>
            </a:r>
          </a:p>
          <a:p>
            <a:pPr>
              <a:buClr>
                <a:srgbClr val="FFC000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Wisconsin : 56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    8     </a:t>
            </a:r>
          </a:p>
          <a:p>
            <a:pPr>
              <a:buClr>
                <a:srgbClr val="FFC000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Ohio: 53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            3</a:t>
            </a:r>
          </a:p>
          <a:p>
            <a:pPr>
              <a:buClr>
                <a:srgbClr val="FFC000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Minnesota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: 52.5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   7.5</a:t>
            </a:r>
          </a:p>
          <a:p>
            <a:pPr>
              <a:buClr>
                <a:srgbClr val="FFC000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Michigan: 48.5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      0.5</a:t>
            </a:r>
          </a:p>
          <a:p>
            <a:pPr>
              <a:buClr>
                <a:srgbClr val="FFC000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Pennsylvania : 44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   1 </a:t>
            </a:r>
          </a:p>
        </p:txBody>
      </p:sp>
      <p:sp>
        <p:nvSpPr>
          <p:cNvPr id="20" name="Up Arrow 2">
            <a:extLst>
              <a:ext uri="{FF2B5EF4-FFF2-40B4-BE49-F238E27FC236}">
                <a16:creationId xmlns:a16="http://schemas.microsoft.com/office/drawing/2014/main" id="{26C6461A-8EDC-9288-EB1F-19347198CF18}"/>
              </a:ext>
            </a:extLst>
          </p:cNvPr>
          <p:cNvSpPr/>
          <p:nvPr/>
        </p:nvSpPr>
        <p:spPr>
          <a:xfrm>
            <a:off x="4219633" y="4374292"/>
            <a:ext cx="152400" cy="228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own Arrow 10">
            <a:extLst>
              <a:ext uri="{FF2B5EF4-FFF2-40B4-BE49-F238E27FC236}">
                <a16:creationId xmlns:a16="http://schemas.microsoft.com/office/drawing/2014/main" id="{EE412860-D646-24C7-9982-BF60DFAE9A6A}"/>
              </a:ext>
            </a:extLst>
          </p:cNvPr>
          <p:cNvSpPr/>
          <p:nvPr/>
        </p:nvSpPr>
        <p:spPr>
          <a:xfrm>
            <a:off x="3963099" y="2603865"/>
            <a:ext cx="152400" cy="2921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Down Arrow 10">
            <a:extLst>
              <a:ext uri="{FF2B5EF4-FFF2-40B4-BE49-F238E27FC236}">
                <a16:creationId xmlns:a16="http://schemas.microsoft.com/office/drawing/2014/main" id="{63B89920-49F2-836C-BC7A-7014CBB9DED2}"/>
              </a:ext>
            </a:extLst>
          </p:cNvPr>
          <p:cNvSpPr/>
          <p:nvPr/>
        </p:nvSpPr>
        <p:spPr>
          <a:xfrm>
            <a:off x="4115499" y="3207300"/>
            <a:ext cx="152400" cy="2921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10">
            <a:extLst>
              <a:ext uri="{FF2B5EF4-FFF2-40B4-BE49-F238E27FC236}">
                <a16:creationId xmlns:a16="http://schemas.microsoft.com/office/drawing/2014/main" id="{45C24B9C-B545-ECF1-8CDE-14A6E2783E20}"/>
              </a:ext>
            </a:extLst>
          </p:cNvPr>
          <p:cNvSpPr/>
          <p:nvPr/>
        </p:nvSpPr>
        <p:spPr>
          <a:xfrm>
            <a:off x="4896954" y="6184900"/>
            <a:ext cx="152400" cy="2921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9" descr="A plant in a field&#10;&#10;Description automatically generated">
            <a:extLst>
              <a:ext uri="{FF2B5EF4-FFF2-40B4-BE49-F238E27FC236}">
                <a16:creationId xmlns:a16="http://schemas.microsoft.com/office/drawing/2014/main" id="{194D9D82-5B92-1BE7-2473-A7039B27F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6802" y="2590803"/>
            <a:ext cx="4876797" cy="3657598"/>
          </a:xfrm>
          <a:prstGeom prst="rect">
            <a:avLst/>
          </a:prstGeom>
        </p:spPr>
      </p:pic>
      <p:sp>
        <p:nvSpPr>
          <p:cNvPr id="8" name="Up Arrow 2">
            <a:extLst>
              <a:ext uri="{FF2B5EF4-FFF2-40B4-BE49-F238E27FC236}">
                <a16:creationId xmlns:a16="http://schemas.microsoft.com/office/drawing/2014/main" id="{877E04CA-040F-8DE7-2259-9D47D4AF95D3}"/>
              </a:ext>
            </a:extLst>
          </p:cNvPr>
          <p:cNvSpPr/>
          <p:nvPr/>
        </p:nvSpPr>
        <p:spPr>
          <a:xfrm>
            <a:off x="7162800" y="1462147"/>
            <a:ext cx="152400" cy="228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Up Arrow 2">
            <a:extLst>
              <a:ext uri="{FF2B5EF4-FFF2-40B4-BE49-F238E27FC236}">
                <a16:creationId xmlns:a16="http://schemas.microsoft.com/office/drawing/2014/main" id="{CECC9A16-8799-01CB-D3DC-1F7A0FC937DD}"/>
              </a:ext>
            </a:extLst>
          </p:cNvPr>
          <p:cNvSpPr/>
          <p:nvPr/>
        </p:nvSpPr>
        <p:spPr>
          <a:xfrm>
            <a:off x="4648536" y="4954813"/>
            <a:ext cx="152400" cy="228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Up Arrow 2">
            <a:extLst>
              <a:ext uri="{FF2B5EF4-FFF2-40B4-BE49-F238E27FC236}">
                <a16:creationId xmlns:a16="http://schemas.microsoft.com/office/drawing/2014/main" id="{3ECECF79-F90A-18DB-E1C6-36961BADDEB3}"/>
              </a:ext>
            </a:extLst>
          </p:cNvPr>
          <p:cNvSpPr/>
          <p:nvPr/>
        </p:nvSpPr>
        <p:spPr>
          <a:xfrm>
            <a:off x="4429954" y="3771900"/>
            <a:ext cx="152400" cy="228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Up Arrow 2">
            <a:extLst>
              <a:ext uri="{FF2B5EF4-FFF2-40B4-BE49-F238E27FC236}">
                <a16:creationId xmlns:a16="http://schemas.microsoft.com/office/drawing/2014/main" id="{2FB82F41-3CF8-C292-C37D-10F70FF8D847}"/>
              </a:ext>
            </a:extLst>
          </p:cNvPr>
          <p:cNvSpPr/>
          <p:nvPr/>
        </p:nvSpPr>
        <p:spPr>
          <a:xfrm>
            <a:off x="3734499" y="2054335"/>
            <a:ext cx="152400" cy="228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own Arrow 10">
            <a:extLst>
              <a:ext uri="{FF2B5EF4-FFF2-40B4-BE49-F238E27FC236}">
                <a16:creationId xmlns:a16="http://schemas.microsoft.com/office/drawing/2014/main" id="{39537EFF-8FE7-F07A-BE9D-89D836340159}"/>
              </a:ext>
            </a:extLst>
          </p:cNvPr>
          <p:cNvSpPr/>
          <p:nvPr/>
        </p:nvSpPr>
        <p:spPr>
          <a:xfrm>
            <a:off x="4680344" y="5537200"/>
            <a:ext cx="152400" cy="2921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24F4F-E94D-572D-F39F-D213A37C1287}"/>
              </a:ext>
            </a:extLst>
          </p:cNvPr>
          <p:cNvSpPr txBox="1"/>
          <p:nvPr/>
        </p:nvSpPr>
        <p:spPr>
          <a:xfrm>
            <a:off x="902003" y="6488668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>
                <a:solidFill>
                  <a:srgbClr val="FFC000"/>
                </a:solidFill>
              </a:rPr>
              <a:t>*</a:t>
            </a:r>
            <a:r>
              <a:rPr lang="en-US" altLang="en-US" dirty="0">
                <a:solidFill>
                  <a:schemeClr val="bg1"/>
                </a:solidFill>
              </a:rPr>
              <a:t>  Record Harvest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A0D91E2-9434-7DF2-C7C3-111620D78F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2025 Soybean Contest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1637705-5617-CE46-F99A-1A26D00D0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122363"/>
            <a:ext cx="8686800" cy="5735637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 entries, 22 harvested</a:t>
            </a:r>
          </a:p>
          <a:p>
            <a:pPr eaLnBrk="1" hangingPunct="1">
              <a:buClr>
                <a:srgbClr val="FFFF00"/>
              </a:buCl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 regions</a:t>
            </a:r>
          </a:p>
          <a:p>
            <a:pPr lvl="1" eaLnBrk="1" hangingPunct="1">
              <a:buClr>
                <a:srgbClr val="FFFF00"/>
              </a:buClr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West, Finger Lakes, Central, North &amp; East</a:t>
            </a:r>
          </a:p>
          <a:p>
            <a:pPr lvl="1" eaLnBrk="1" hangingPunct="1">
              <a:buClr>
                <a:srgbClr val="FFFF00"/>
              </a:buClr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 counties</a:t>
            </a:r>
          </a:p>
          <a:p>
            <a:pPr lvl="1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Allegany, Erie, Livingston, Monroe, Orleans</a:t>
            </a:r>
          </a:p>
          <a:p>
            <a:pPr lvl="1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Cayuga, Cortland, Seneca, Wayne, Yates</a:t>
            </a:r>
          </a:p>
          <a:p>
            <a:pPr lvl="1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Herkimer, Madison, Oneida, Onondaga</a:t>
            </a:r>
          </a:p>
          <a:p>
            <a:pPr lvl="1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Clinton, Jefferson</a:t>
            </a:r>
          </a:p>
          <a:p>
            <a:pPr lvl="1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Montgomery, Rensselaer, Schoharie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1">
            <a:extLst>
              <a:ext uri="{FF2B5EF4-FFF2-40B4-BE49-F238E27FC236}">
                <a16:creationId xmlns:a16="http://schemas.microsoft.com/office/drawing/2014/main" id="{66995954-CE8C-B842-6AD9-CCDCC61A0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28600"/>
            <a:ext cx="74676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een tractor in a field&#10;&#10;Description automatically generated">
            <a:extLst>
              <a:ext uri="{FF2B5EF4-FFF2-40B4-BE49-F238E27FC236}">
                <a16:creationId xmlns:a16="http://schemas.microsoft.com/office/drawing/2014/main" id="{0BC1A047-A71A-45F8-DA36-848206A1D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-1270" r="3164" b="-1"/>
          <a:stretch/>
        </p:blipFill>
        <p:spPr>
          <a:xfrm>
            <a:off x="-2754" y="-76200"/>
            <a:ext cx="9158598" cy="6934200"/>
          </a:xfrm>
          <a:prstGeom prst="rect">
            <a:avLst/>
          </a:prstGeom>
        </p:spPr>
      </p:pic>
      <p:sp>
        <p:nvSpPr>
          <p:cNvPr id="16386" name="Subtitle 4">
            <a:extLst>
              <a:ext uri="{FF2B5EF4-FFF2-40B4-BE49-F238E27FC236}">
                <a16:creationId xmlns:a16="http://schemas.microsoft.com/office/drawing/2014/main" id="{36B16E7E-5A14-DCEA-8789-6CE675561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-228600"/>
            <a:ext cx="8382000" cy="1492250"/>
          </a:xfrm>
        </p:spPr>
        <p:txBody>
          <a:bodyPr/>
          <a:lstStyle/>
          <a:p>
            <a:pPr>
              <a:defRPr/>
            </a:pPr>
            <a:endParaRPr lang="en-US" sz="4800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en-US" sz="4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Regional Winners!!!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7E208-BC7B-5117-0AB6-98CED0219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CF077CB7-A3A3-5A04-5C70-4941D3E60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 Soybean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West Region</a:t>
            </a:r>
          </a:p>
          <a:p>
            <a:pPr algn="ctr" eaLnBrk="1" hangingPunct="1">
              <a:defRPr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Group 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99BB2-527D-A678-0743-5D854F30A8F7}"/>
              </a:ext>
            </a:extLst>
          </p:cNvPr>
          <p:cNvSpPr txBox="1"/>
          <p:nvPr/>
        </p:nvSpPr>
        <p:spPr>
          <a:xfrm>
            <a:off x="469900" y="3505200"/>
            <a:ext cx="123623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*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	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35694-F8AD-9C5D-A57A-3FF7651C93E2}"/>
              </a:ext>
            </a:extLst>
          </p:cNvPr>
          <p:cNvSpPr txBox="1"/>
          <p:nvPr/>
        </p:nvSpPr>
        <p:spPr>
          <a:xfrm>
            <a:off x="469900" y="2590800"/>
            <a:ext cx="826380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Tom Greenwell	      Monroe      82.86 </a:t>
            </a:r>
            <a:endParaRPr lang="en-US" sz="36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B608E-6058-363D-B450-A4EFAC865A1F}"/>
              </a:ext>
            </a:extLst>
          </p:cNvPr>
          <p:cNvSpPr txBox="1"/>
          <p:nvPr/>
        </p:nvSpPr>
        <p:spPr>
          <a:xfrm>
            <a:off x="469900" y="4389438"/>
            <a:ext cx="87716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*</a:t>
            </a:r>
          </a:p>
          <a:p>
            <a:pPr eaLnBrk="1" hangingPunct="1">
              <a:defRPr/>
            </a:pP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B03FE-6094-4264-8DD3-0A56E4B77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8AB935E9-7466-4B93-21E6-588AF8271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 Soybean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West Region</a:t>
            </a:r>
          </a:p>
          <a:p>
            <a:pPr algn="ctr" eaLnBrk="1" hangingPunct="1">
              <a:defRPr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Group 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9FE68-ABE6-4E37-008E-0EC47BB9FBA2}"/>
              </a:ext>
            </a:extLst>
          </p:cNvPr>
          <p:cNvSpPr txBox="1"/>
          <p:nvPr/>
        </p:nvSpPr>
        <p:spPr>
          <a:xfrm>
            <a:off x="469900" y="3505200"/>
            <a:ext cx="813556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John Morgan	  Livingston      81.38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92845-9345-F5D0-8407-0BC1E4F59BC9}"/>
              </a:ext>
            </a:extLst>
          </p:cNvPr>
          <p:cNvSpPr txBox="1"/>
          <p:nvPr/>
        </p:nvSpPr>
        <p:spPr>
          <a:xfrm>
            <a:off x="469900" y="2590800"/>
            <a:ext cx="8978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Triple H Farms	  Livingston      84.59 </a:t>
            </a:r>
            <a:endParaRPr lang="en-US" sz="36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E6C3C-542A-717B-763F-CEC6502E431E}"/>
              </a:ext>
            </a:extLst>
          </p:cNvPr>
          <p:cNvSpPr txBox="1"/>
          <p:nvPr/>
        </p:nvSpPr>
        <p:spPr>
          <a:xfrm>
            <a:off x="469900" y="4389438"/>
            <a:ext cx="810587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Swede Farms	  Wyoming       76.61</a:t>
            </a:r>
          </a:p>
          <a:p>
            <a:pPr eaLnBrk="1" hangingPunct="1">
              <a:defRPr/>
            </a:pP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0466CF23-83D3-830A-4928-CEB764F88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 Soybean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Finger Lakes Region</a:t>
            </a:r>
          </a:p>
          <a:p>
            <a:pPr algn="ctr" eaLnBrk="1" hangingPunct="1">
              <a:defRPr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Group 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B13B3-C9BD-589D-88F0-1856BB1C7397}"/>
              </a:ext>
            </a:extLst>
          </p:cNvPr>
          <p:cNvSpPr txBox="1"/>
          <p:nvPr/>
        </p:nvSpPr>
        <p:spPr>
          <a:xfrm>
            <a:off x="469900" y="3505200"/>
            <a:ext cx="824668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Reed Farms	   Wayne          74.37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10CC3-9547-441A-4F0D-91CFF1A120AD}"/>
              </a:ext>
            </a:extLst>
          </p:cNvPr>
          <p:cNvSpPr txBox="1"/>
          <p:nvPr/>
        </p:nvSpPr>
        <p:spPr>
          <a:xfrm>
            <a:off x="469900" y="2590800"/>
            <a:ext cx="82210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Pit Farms	          Wayne          86.53 </a:t>
            </a:r>
            <a:endParaRPr lang="en-US" sz="36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0BB20-B99B-6D2C-24F2-B4D89E3DF969}"/>
              </a:ext>
            </a:extLst>
          </p:cNvPr>
          <p:cNvSpPr txBox="1"/>
          <p:nvPr/>
        </p:nvSpPr>
        <p:spPr>
          <a:xfrm>
            <a:off x="469900" y="4389438"/>
            <a:ext cx="819557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Matt Henderson    Yates           65.97</a:t>
            </a:r>
          </a:p>
          <a:p>
            <a:pPr eaLnBrk="1" hangingPunct="1">
              <a:defRPr/>
            </a:pP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02880-E0BC-6BF2-C952-9ADDA41DE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3AF6D401-78D9-63FD-DF94-47A0521CF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 Soybean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Finger Lakes Region</a:t>
            </a:r>
          </a:p>
          <a:p>
            <a:pPr algn="ctr" eaLnBrk="1" hangingPunct="1">
              <a:defRPr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Group 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7AF83-79B0-82D2-A119-E2C1F0E389B8}"/>
              </a:ext>
            </a:extLst>
          </p:cNvPr>
          <p:cNvSpPr txBox="1"/>
          <p:nvPr/>
        </p:nvSpPr>
        <p:spPr>
          <a:xfrm>
            <a:off x="469900" y="3505200"/>
            <a:ext cx="110799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*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3493A7-7982-62B6-872D-EF3E694E4FB8}"/>
              </a:ext>
            </a:extLst>
          </p:cNvPr>
          <p:cNvSpPr txBox="1"/>
          <p:nvPr/>
        </p:nvSpPr>
        <p:spPr>
          <a:xfrm>
            <a:off x="469900" y="2590800"/>
            <a:ext cx="783631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Pit Farms	       Wayne          85.70 </a:t>
            </a:r>
            <a:endParaRPr lang="en-US" sz="36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B27C7C-3040-8F6C-CCEC-CF2DADFB1250}"/>
              </a:ext>
            </a:extLst>
          </p:cNvPr>
          <p:cNvSpPr txBox="1"/>
          <p:nvPr/>
        </p:nvSpPr>
        <p:spPr>
          <a:xfrm>
            <a:off x="469900" y="4389438"/>
            <a:ext cx="87716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*</a:t>
            </a:r>
          </a:p>
          <a:p>
            <a:pPr eaLnBrk="1" hangingPunct="1">
              <a:defRPr/>
            </a:pP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7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E852A-5ADD-F03D-A9BC-78831C0D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0AF6FE60-C8C0-1F53-674F-380C02818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 Soybean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Central Region</a:t>
            </a:r>
          </a:p>
          <a:p>
            <a:pPr algn="ctr" eaLnBrk="1" hangingPunct="1">
              <a:defRPr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Group 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2DB41-FE64-4D59-F673-ECE7DE5A3C45}"/>
              </a:ext>
            </a:extLst>
          </p:cNvPr>
          <p:cNvSpPr txBox="1"/>
          <p:nvPr/>
        </p:nvSpPr>
        <p:spPr>
          <a:xfrm>
            <a:off x="469900" y="3505200"/>
            <a:ext cx="110799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*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49B77-F0FF-5DAD-65F1-52ABB305FDD3}"/>
              </a:ext>
            </a:extLst>
          </p:cNvPr>
          <p:cNvSpPr txBox="1"/>
          <p:nvPr/>
        </p:nvSpPr>
        <p:spPr>
          <a:xfrm>
            <a:off x="469900" y="2590800"/>
            <a:ext cx="78536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Mike Vecchio      Oneida       73.55 </a:t>
            </a:r>
            <a:endParaRPr lang="en-US" sz="36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424A3-FA1A-E11A-73CB-53739537D17F}"/>
              </a:ext>
            </a:extLst>
          </p:cNvPr>
          <p:cNvSpPr txBox="1"/>
          <p:nvPr/>
        </p:nvSpPr>
        <p:spPr>
          <a:xfrm>
            <a:off x="469900" y="4389438"/>
            <a:ext cx="87716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*</a:t>
            </a:r>
          </a:p>
          <a:p>
            <a:pPr eaLnBrk="1" hangingPunct="1">
              <a:defRPr/>
            </a:pP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0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AB859-5DE2-A9C6-AA1A-B30897A2E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56C1A0B2-1BE8-1EB9-EDDF-42F3844FA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 Soybean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Central Region</a:t>
            </a:r>
          </a:p>
          <a:p>
            <a:pPr algn="ctr" eaLnBrk="1" hangingPunct="1">
              <a:defRPr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Group 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E7822-ACC2-CEAB-48D2-569A6334709D}"/>
              </a:ext>
            </a:extLst>
          </p:cNvPr>
          <p:cNvSpPr txBox="1"/>
          <p:nvPr/>
        </p:nvSpPr>
        <p:spPr>
          <a:xfrm>
            <a:off x="469900" y="3505200"/>
            <a:ext cx="83150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Bob Pawlowski	        Oneida      71.75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D2CC3-0BB6-1859-D470-DEE2E3F08627}"/>
              </a:ext>
            </a:extLst>
          </p:cNvPr>
          <p:cNvSpPr txBox="1"/>
          <p:nvPr/>
        </p:nvSpPr>
        <p:spPr>
          <a:xfrm>
            <a:off x="469900" y="2590800"/>
            <a:ext cx="84689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Dennis Underwood	 Cortland    77.41 </a:t>
            </a:r>
            <a:endParaRPr lang="en-US" sz="36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94AA1-48D5-F3CC-B4BE-BBC20077C346}"/>
              </a:ext>
            </a:extLst>
          </p:cNvPr>
          <p:cNvSpPr txBox="1"/>
          <p:nvPr/>
        </p:nvSpPr>
        <p:spPr>
          <a:xfrm>
            <a:off x="469900" y="4389438"/>
            <a:ext cx="834074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Joe Vanlieshout	 Oneida      65.89</a:t>
            </a:r>
          </a:p>
          <a:p>
            <a:pPr eaLnBrk="1" hangingPunct="1">
              <a:defRPr/>
            </a:pP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9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79B3144-42C4-4E9A-9A81-4F3927C90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Corn Across the US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8DB0C8E9-EE13-DE4D-1AA6-40BE7E345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pPr marL="0" indent="0">
              <a:buClr>
                <a:srgbClr val="FFC000"/>
              </a:buClr>
              <a:buFontTx/>
              <a:buNone/>
              <a:defRPr/>
            </a:pPr>
            <a:r>
              <a:rPr lang="en-US" altLang="en-US" b="1" dirty="0">
                <a:solidFill>
                  <a:srgbClr val="FFC000"/>
                </a:solidFill>
              </a:rPr>
              <a:t>National Average  = 186.5 </a:t>
            </a:r>
            <a:r>
              <a:rPr lang="en-US" altLang="en-US" b="1" dirty="0" err="1">
                <a:solidFill>
                  <a:srgbClr val="FFC000"/>
                </a:solidFill>
              </a:rPr>
              <a:t>bu</a:t>
            </a:r>
            <a:r>
              <a:rPr lang="en-US" altLang="en-US" dirty="0">
                <a:solidFill>
                  <a:srgbClr val="FFC000"/>
                </a:solidFill>
              </a:rPr>
              <a:t> *</a:t>
            </a:r>
            <a:r>
              <a:rPr lang="en-US" altLang="en-US" b="1" dirty="0">
                <a:solidFill>
                  <a:srgbClr val="FFC000"/>
                </a:solidFill>
              </a:rPr>
              <a:t>     7.2 </a:t>
            </a:r>
            <a:r>
              <a:rPr lang="en-US" altLang="en-US" b="1" dirty="0" err="1">
                <a:solidFill>
                  <a:srgbClr val="FFC000"/>
                </a:solidFill>
              </a:rPr>
              <a:t>bu</a:t>
            </a:r>
            <a:r>
              <a:rPr lang="en-US" altLang="en-US" b="1" dirty="0">
                <a:solidFill>
                  <a:srgbClr val="FFC000"/>
                </a:solidFill>
              </a:rPr>
              <a:t> </a:t>
            </a:r>
          </a:p>
          <a:p>
            <a:pPr>
              <a:buClr>
                <a:srgbClr val="FFC000"/>
              </a:buClr>
              <a:defRPr/>
            </a:pPr>
            <a:r>
              <a:rPr lang="en-US" altLang="en-US" dirty="0">
                <a:solidFill>
                  <a:schemeClr val="bg1"/>
                </a:solidFill>
              </a:rPr>
              <a:t>Illinois: </a:t>
            </a:r>
            <a:r>
              <a:rPr lang="en-US" altLang="en-US" dirty="0">
                <a:solidFill>
                  <a:srgbClr val="FFFF00"/>
                </a:solidFill>
              </a:rPr>
              <a:t>214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bu</a:t>
            </a:r>
            <a:r>
              <a:rPr lang="en-US" altLang="en-US" dirty="0">
                <a:solidFill>
                  <a:schemeClr val="bg1"/>
                </a:solidFill>
              </a:rPr>
              <a:t>     3  </a:t>
            </a:r>
          </a:p>
          <a:p>
            <a:pPr>
              <a:buClr>
                <a:srgbClr val="FFC000"/>
              </a:buClr>
              <a:defRPr/>
            </a:pPr>
            <a:r>
              <a:rPr lang="en-US" altLang="en-US" dirty="0">
                <a:solidFill>
                  <a:schemeClr val="bg1"/>
                </a:solidFill>
              </a:rPr>
              <a:t>Iowa: </a:t>
            </a:r>
            <a:r>
              <a:rPr lang="en-US" altLang="en-US" dirty="0">
                <a:solidFill>
                  <a:srgbClr val="FFFF00"/>
                </a:solidFill>
              </a:rPr>
              <a:t>210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bu</a:t>
            </a:r>
            <a:r>
              <a:rPr lang="en-US" altLang="en-US" dirty="0">
                <a:solidFill>
                  <a:schemeClr val="bg1"/>
                </a:solidFill>
              </a:rPr>
              <a:t>       1     </a:t>
            </a:r>
          </a:p>
          <a:p>
            <a:pPr>
              <a:buClr>
                <a:srgbClr val="FFC000"/>
              </a:buClr>
              <a:defRPr/>
            </a:pPr>
            <a:r>
              <a:rPr lang="en-US" altLang="en-US" dirty="0">
                <a:solidFill>
                  <a:schemeClr val="bg1"/>
                </a:solidFill>
              </a:rPr>
              <a:t>Indiana : </a:t>
            </a:r>
            <a:r>
              <a:rPr lang="en-US" altLang="en-US" dirty="0">
                <a:solidFill>
                  <a:srgbClr val="FFFF00"/>
                </a:solidFill>
              </a:rPr>
              <a:t>204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bu</a:t>
            </a:r>
            <a:r>
              <a:rPr lang="en-US" altLang="en-US" dirty="0">
                <a:solidFill>
                  <a:srgbClr val="FFC000"/>
                </a:solidFill>
              </a:rPr>
              <a:t>*</a:t>
            </a:r>
            <a:r>
              <a:rPr lang="en-US" altLang="en-US" dirty="0">
                <a:solidFill>
                  <a:schemeClr val="bg1"/>
                </a:solidFill>
              </a:rPr>
              <a:t>      6</a:t>
            </a:r>
          </a:p>
          <a:p>
            <a:pPr>
              <a:buClr>
                <a:srgbClr val="FFC000"/>
              </a:buClr>
              <a:defRPr/>
            </a:pPr>
            <a:r>
              <a:rPr lang="en-US" altLang="en-US" dirty="0">
                <a:solidFill>
                  <a:schemeClr val="bg1"/>
                </a:solidFill>
              </a:rPr>
              <a:t>Minnesota : </a:t>
            </a:r>
            <a:r>
              <a:rPr lang="en-US" altLang="en-US" dirty="0">
                <a:solidFill>
                  <a:srgbClr val="FFFF00"/>
                </a:solidFill>
              </a:rPr>
              <a:t>201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bu</a:t>
            </a:r>
            <a:r>
              <a:rPr lang="en-US" altLang="en-US" dirty="0">
                <a:solidFill>
                  <a:srgbClr val="FFC000"/>
                </a:solidFill>
              </a:rPr>
              <a:t>*</a:t>
            </a:r>
            <a:r>
              <a:rPr lang="en-US" altLang="en-US" dirty="0">
                <a:solidFill>
                  <a:schemeClr val="bg1"/>
                </a:solidFill>
              </a:rPr>
              <a:t>    27</a:t>
            </a:r>
          </a:p>
          <a:p>
            <a:pPr>
              <a:buClr>
                <a:srgbClr val="FFC000"/>
              </a:buClr>
              <a:defRPr/>
            </a:pPr>
            <a:r>
              <a:rPr lang="en-US" altLang="en-US" dirty="0">
                <a:solidFill>
                  <a:schemeClr val="bg1"/>
                </a:solidFill>
              </a:rPr>
              <a:t>Wisconsin : </a:t>
            </a:r>
            <a:r>
              <a:rPr lang="en-US" altLang="en-US" dirty="0">
                <a:solidFill>
                  <a:srgbClr val="FFFF00"/>
                </a:solidFill>
              </a:rPr>
              <a:t>188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bu</a:t>
            </a:r>
            <a:r>
              <a:rPr lang="en-US" altLang="en-US" dirty="0">
                <a:solidFill>
                  <a:srgbClr val="FFC000"/>
                </a:solidFill>
              </a:rPr>
              <a:t>*</a:t>
            </a:r>
            <a:r>
              <a:rPr lang="en-US" altLang="en-US" dirty="0">
                <a:solidFill>
                  <a:schemeClr val="bg1"/>
                </a:solidFill>
              </a:rPr>
              <a:t>    14</a:t>
            </a:r>
          </a:p>
          <a:p>
            <a:pPr>
              <a:buClr>
                <a:srgbClr val="FFC000"/>
              </a:buClr>
              <a:defRPr/>
            </a:pPr>
            <a:r>
              <a:rPr lang="en-US" altLang="en-US" dirty="0">
                <a:solidFill>
                  <a:schemeClr val="bg1"/>
                </a:solidFill>
              </a:rPr>
              <a:t>Ohio : </a:t>
            </a:r>
            <a:r>
              <a:rPr lang="en-US" altLang="en-US" dirty="0">
                <a:solidFill>
                  <a:srgbClr val="FFFF00"/>
                </a:solidFill>
              </a:rPr>
              <a:t>185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bu</a:t>
            </a:r>
            <a:r>
              <a:rPr lang="en-US" altLang="en-US" dirty="0">
                <a:solidFill>
                  <a:schemeClr val="bg1"/>
                </a:solidFill>
              </a:rPr>
              <a:t>      8</a:t>
            </a:r>
          </a:p>
          <a:p>
            <a:pPr>
              <a:buClr>
                <a:srgbClr val="FFC000"/>
              </a:buClr>
              <a:defRPr/>
            </a:pPr>
            <a:r>
              <a:rPr lang="en-US" altLang="en-US" dirty="0">
                <a:solidFill>
                  <a:schemeClr val="bg1"/>
                </a:solidFill>
              </a:rPr>
              <a:t>Michigan: </a:t>
            </a:r>
            <a:r>
              <a:rPr lang="en-US" altLang="en-US" dirty="0">
                <a:solidFill>
                  <a:srgbClr val="FFFF00"/>
                </a:solidFill>
              </a:rPr>
              <a:t>178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bu</a:t>
            </a:r>
            <a:r>
              <a:rPr lang="en-US" altLang="en-US" dirty="0">
                <a:solidFill>
                  <a:schemeClr val="bg1"/>
                </a:solidFill>
              </a:rPr>
              <a:t>    2</a:t>
            </a:r>
          </a:p>
          <a:p>
            <a:pPr>
              <a:buClr>
                <a:srgbClr val="FFC000"/>
              </a:buClr>
              <a:defRPr/>
            </a:pPr>
            <a:r>
              <a:rPr lang="en-US" altLang="en-US" dirty="0">
                <a:solidFill>
                  <a:schemeClr val="bg1"/>
                </a:solidFill>
              </a:rPr>
              <a:t>Pennsylvania: </a:t>
            </a:r>
            <a:r>
              <a:rPr lang="en-US" altLang="en-US" dirty="0">
                <a:solidFill>
                  <a:srgbClr val="FFFF00"/>
                </a:solidFill>
              </a:rPr>
              <a:t>151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 err="1">
                <a:solidFill>
                  <a:schemeClr val="bg1"/>
                </a:solidFill>
              </a:rPr>
              <a:t>bu</a:t>
            </a:r>
            <a:r>
              <a:rPr lang="en-US" altLang="en-US" dirty="0">
                <a:solidFill>
                  <a:schemeClr val="bg1"/>
                </a:solidFill>
              </a:rPr>
              <a:t>    13</a:t>
            </a:r>
          </a:p>
          <a:p>
            <a:pPr marL="0" indent="0">
              <a:buClr>
                <a:srgbClr val="FFC000"/>
              </a:buClr>
              <a:buFontTx/>
              <a:buNone/>
              <a:defRPr/>
            </a:pPr>
            <a:r>
              <a:rPr lang="en-US" altLang="en-US" sz="1400" dirty="0">
                <a:solidFill>
                  <a:schemeClr val="bg1"/>
                </a:solidFill>
              </a:rPr>
              <a:t>      </a:t>
            </a:r>
            <a:r>
              <a:rPr lang="en-US" altLang="en-US" sz="1400" dirty="0">
                <a:solidFill>
                  <a:srgbClr val="FFC000"/>
                </a:solidFill>
              </a:rPr>
              <a:t>*</a:t>
            </a:r>
            <a:r>
              <a:rPr lang="en-US" altLang="en-US" sz="1400" dirty="0">
                <a:solidFill>
                  <a:schemeClr val="bg1"/>
                </a:solidFill>
              </a:rPr>
              <a:t>  Record Harvest</a:t>
            </a:r>
          </a:p>
        </p:txBody>
      </p:sp>
      <p:pic>
        <p:nvPicPr>
          <p:cNvPr id="5124" name="Picture 5" descr="C:\Users\mjs88\Documents\Pictures\Corn\IMAG0684.jpg">
            <a:extLst>
              <a:ext uri="{FF2B5EF4-FFF2-40B4-BE49-F238E27FC236}">
                <a16:creationId xmlns:a16="http://schemas.microsoft.com/office/drawing/2014/main" id="{00DA9146-8E5D-21FE-8752-78346436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981200"/>
            <a:ext cx="29162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796AC8E2-7B8C-FCE3-CEAD-EC1829055565}"/>
              </a:ext>
            </a:extLst>
          </p:cNvPr>
          <p:cNvSpPr/>
          <p:nvPr/>
        </p:nvSpPr>
        <p:spPr>
          <a:xfrm>
            <a:off x="3808413" y="2016919"/>
            <a:ext cx="152400" cy="2921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Up Arrow 16">
            <a:extLst>
              <a:ext uri="{FF2B5EF4-FFF2-40B4-BE49-F238E27FC236}">
                <a16:creationId xmlns:a16="http://schemas.microsoft.com/office/drawing/2014/main" id="{87B7095B-BDA8-4227-2E42-06657349CCDB}"/>
              </a:ext>
            </a:extLst>
          </p:cNvPr>
          <p:cNvSpPr/>
          <p:nvPr/>
        </p:nvSpPr>
        <p:spPr>
          <a:xfrm>
            <a:off x="4726369" y="4381500"/>
            <a:ext cx="152400" cy="228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Up Arrow 16">
            <a:extLst>
              <a:ext uri="{FF2B5EF4-FFF2-40B4-BE49-F238E27FC236}">
                <a16:creationId xmlns:a16="http://schemas.microsoft.com/office/drawing/2014/main" id="{DC367EB0-06D9-B703-42A7-F5816ABD80B5}"/>
              </a:ext>
            </a:extLst>
          </p:cNvPr>
          <p:cNvSpPr/>
          <p:nvPr/>
        </p:nvSpPr>
        <p:spPr>
          <a:xfrm>
            <a:off x="4419600" y="3214382"/>
            <a:ext cx="152400" cy="228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Down Arrow 3">
            <a:extLst>
              <a:ext uri="{FF2B5EF4-FFF2-40B4-BE49-F238E27FC236}">
                <a16:creationId xmlns:a16="http://schemas.microsoft.com/office/drawing/2014/main" id="{BB08768F-9241-3186-57EC-B38CBFC6FB40}"/>
              </a:ext>
            </a:extLst>
          </p:cNvPr>
          <p:cNvSpPr/>
          <p:nvPr/>
        </p:nvSpPr>
        <p:spPr>
          <a:xfrm>
            <a:off x="3808413" y="2612753"/>
            <a:ext cx="152400" cy="2921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Down Arrow 3">
            <a:extLst>
              <a:ext uri="{FF2B5EF4-FFF2-40B4-BE49-F238E27FC236}">
                <a16:creationId xmlns:a16="http://schemas.microsoft.com/office/drawing/2014/main" id="{274280C4-078B-A7F6-756C-C1DD4CEE6587}"/>
              </a:ext>
            </a:extLst>
          </p:cNvPr>
          <p:cNvSpPr/>
          <p:nvPr/>
        </p:nvSpPr>
        <p:spPr>
          <a:xfrm>
            <a:off x="4201603" y="5562600"/>
            <a:ext cx="152400" cy="2921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Up Arrow 16">
            <a:extLst>
              <a:ext uri="{FF2B5EF4-FFF2-40B4-BE49-F238E27FC236}">
                <a16:creationId xmlns:a16="http://schemas.microsoft.com/office/drawing/2014/main" id="{780C961C-1613-6804-CD90-6F4766DF2C7F}"/>
              </a:ext>
            </a:extLst>
          </p:cNvPr>
          <p:cNvSpPr/>
          <p:nvPr/>
        </p:nvSpPr>
        <p:spPr>
          <a:xfrm>
            <a:off x="6629400" y="1470819"/>
            <a:ext cx="152400" cy="228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Up Arrow 16">
            <a:extLst>
              <a:ext uri="{FF2B5EF4-FFF2-40B4-BE49-F238E27FC236}">
                <a16:creationId xmlns:a16="http://schemas.microsoft.com/office/drawing/2014/main" id="{F0A3E3D2-1AD2-531A-D691-4C43B98112EC}"/>
              </a:ext>
            </a:extLst>
          </p:cNvPr>
          <p:cNvSpPr/>
          <p:nvPr/>
        </p:nvSpPr>
        <p:spPr>
          <a:xfrm>
            <a:off x="4721347" y="3810000"/>
            <a:ext cx="152400" cy="228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Up Arrow 16">
            <a:extLst>
              <a:ext uri="{FF2B5EF4-FFF2-40B4-BE49-F238E27FC236}">
                <a16:creationId xmlns:a16="http://schemas.microsoft.com/office/drawing/2014/main" id="{AA717E2D-24FF-DF86-4C01-4F3102124B5F}"/>
              </a:ext>
            </a:extLst>
          </p:cNvPr>
          <p:cNvSpPr/>
          <p:nvPr/>
        </p:nvSpPr>
        <p:spPr>
          <a:xfrm>
            <a:off x="5001881" y="6172200"/>
            <a:ext cx="152400" cy="228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Up Arrow 16">
            <a:extLst>
              <a:ext uri="{FF2B5EF4-FFF2-40B4-BE49-F238E27FC236}">
                <a16:creationId xmlns:a16="http://schemas.microsoft.com/office/drawing/2014/main" id="{3F4E3E17-89BD-7B0C-EF71-2438C12EDE1E}"/>
              </a:ext>
            </a:extLst>
          </p:cNvPr>
          <p:cNvSpPr/>
          <p:nvPr/>
        </p:nvSpPr>
        <p:spPr>
          <a:xfrm>
            <a:off x="3732213" y="4953000"/>
            <a:ext cx="152400" cy="2286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E9F9B-F36E-0B57-BD38-48F6C446B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D17A87F6-0C63-63AD-BBBD-1496DD6C0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 Soybean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North Region</a:t>
            </a:r>
          </a:p>
          <a:p>
            <a:pPr algn="ctr" eaLnBrk="1" hangingPunct="1">
              <a:defRPr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Group 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D0861F-8E04-C43C-6DCC-213C1E3992AD}"/>
              </a:ext>
            </a:extLst>
          </p:cNvPr>
          <p:cNvSpPr txBox="1"/>
          <p:nvPr/>
        </p:nvSpPr>
        <p:spPr>
          <a:xfrm>
            <a:off x="469900" y="3505200"/>
            <a:ext cx="820416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Dennis Forrester  Jefferson      68.90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7B8D7-CE92-863B-8797-75930F26ABB2}"/>
              </a:ext>
            </a:extLst>
          </p:cNvPr>
          <p:cNvSpPr txBox="1"/>
          <p:nvPr/>
        </p:nvSpPr>
        <p:spPr>
          <a:xfrm>
            <a:off x="469900" y="2590800"/>
            <a:ext cx="833240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Ryan Kurtz	    Jefferson      72.02 </a:t>
            </a:r>
            <a:endParaRPr lang="en-US" sz="36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7F0CB-8CBA-DFB9-FA45-4448954A73D1}"/>
              </a:ext>
            </a:extLst>
          </p:cNvPr>
          <p:cNvSpPr txBox="1"/>
          <p:nvPr/>
        </p:nvSpPr>
        <p:spPr>
          <a:xfrm>
            <a:off x="469900" y="4389438"/>
            <a:ext cx="820416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Brian Zumbach	    Jefferson      63.81</a:t>
            </a:r>
          </a:p>
          <a:p>
            <a:pPr eaLnBrk="1" hangingPunct="1">
              <a:defRPr/>
            </a:pP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B7A0-2BD1-AA51-9DDF-EE35965CC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1233FBD3-E97C-C737-1388-D753B0880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 Soybean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North Region</a:t>
            </a:r>
          </a:p>
          <a:p>
            <a:pPr algn="ctr" eaLnBrk="1" hangingPunct="1">
              <a:defRPr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Group 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2CBD6-7733-7857-5E0C-18AE9C9300A8}"/>
              </a:ext>
            </a:extLst>
          </p:cNvPr>
          <p:cNvSpPr txBox="1"/>
          <p:nvPr/>
        </p:nvSpPr>
        <p:spPr>
          <a:xfrm>
            <a:off x="469900" y="3505200"/>
            <a:ext cx="110799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*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88FF0-B492-9EB6-1938-AA6B616AF8C1}"/>
              </a:ext>
            </a:extLst>
          </p:cNvPr>
          <p:cNvSpPr txBox="1"/>
          <p:nvPr/>
        </p:nvSpPr>
        <p:spPr>
          <a:xfrm>
            <a:off x="469900" y="2590800"/>
            <a:ext cx="826380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Lance Rovers	    Clinton         69.31 </a:t>
            </a:r>
            <a:endParaRPr lang="en-US" sz="36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B610D-D5D9-43D0-77C6-B55457F16EC0}"/>
              </a:ext>
            </a:extLst>
          </p:cNvPr>
          <p:cNvSpPr txBox="1"/>
          <p:nvPr/>
        </p:nvSpPr>
        <p:spPr>
          <a:xfrm>
            <a:off x="469900" y="4389438"/>
            <a:ext cx="87716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*</a:t>
            </a:r>
          </a:p>
          <a:p>
            <a:pPr eaLnBrk="1" hangingPunct="1">
              <a:defRPr/>
            </a:pP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0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FA6706-01A7-EB62-A701-2D85C3B3D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0F207835-5B1A-32C2-1DC3-982FB845E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 Soybean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East Region</a:t>
            </a:r>
          </a:p>
          <a:p>
            <a:pPr algn="ctr" eaLnBrk="1" hangingPunct="1">
              <a:defRPr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Group 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DA0B2F-7D37-021A-9E03-D0DBBCD37FBD}"/>
              </a:ext>
            </a:extLst>
          </p:cNvPr>
          <p:cNvSpPr txBox="1"/>
          <p:nvPr/>
        </p:nvSpPr>
        <p:spPr>
          <a:xfrm>
            <a:off x="469900" y="3505200"/>
            <a:ext cx="873668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Infinity Custom Harvesting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Montgomery   70.44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E4CF2-D9DF-7E75-2917-A30B88CF202C}"/>
              </a:ext>
            </a:extLst>
          </p:cNvPr>
          <p:cNvSpPr txBox="1"/>
          <p:nvPr/>
        </p:nvSpPr>
        <p:spPr>
          <a:xfrm>
            <a:off x="469900" y="2590800"/>
            <a:ext cx="600677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M	     Columbia        83.62 </a:t>
            </a:r>
            <a:endParaRPr lang="en-US" sz="36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88C3F-3256-A08C-104C-D70C0D999610}"/>
              </a:ext>
            </a:extLst>
          </p:cNvPr>
          <p:cNvSpPr txBox="1"/>
          <p:nvPr/>
        </p:nvSpPr>
        <p:spPr>
          <a:xfrm>
            <a:off x="469900" y="4389438"/>
            <a:ext cx="890500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Scott Swartz	     Rensselaer     70.32</a:t>
            </a:r>
          </a:p>
          <a:p>
            <a:pPr eaLnBrk="1" hangingPunct="1">
              <a:defRPr/>
            </a:pP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1156E-8147-EB15-AD26-0EA726AE8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19222456-AD9F-4824-4288-BFF6F9E92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NY Soybean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East Region</a:t>
            </a:r>
          </a:p>
          <a:p>
            <a:pPr algn="ctr" eaLnBrk="1" hangingPunct="1">
              <a:defRPr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Group 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9CC3DF-4950-3D35-8FA7-50E4C8C8D686}"/>
              </a:ext>
            </a:extLst>
          </p:cNvPr>
          <p:cNvSpPr txBox="1"/>
          <p:nvPr/>
        </p:nvSpPr>
        <p:spPr>
          <a:xfrm>
            <a:off x="469900" y="2590800"/>
            <a:ext cx="800732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Cyrus Conard	 Schoharie     61.70 </a:t>
            </a:r>
            <a:endParaRPr lang="en-US" sz="3600" dirty="0">
              <a:solidFill>
                <a:srgbClr val="00B0F0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E0204-C8B2-75CE-A905-623328A11B30}"/>
              </a:ext>
            </a:extLst>
          </p:cNvPr>
          <p:cNvSpPr txBox="1"/>
          <p:nvPr/>
        </p:nvSpPr>
        <p:spPr>
          <a:xfrm>
            <a:off x="469900" y="3505200"/>
            <a:ext cx="110799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*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757480-6310-DB3E-750E-EC9C7B1D3408}"/>
              </a:ext>
            </a:extLst>
          </p:cNvPr>
          <p:cNvSpPr txBox="1"/>
          <p:nvPr/>
        </p:nvSpPr>
        <p:spPr>
          <a:xfrm>
            <a:off x="469900" y="4389438"/>
            <a:ext cx="87716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*</a:t>
            </a:r>
          </a:p>
          <a:p>
            <a:pPr eaLnBrk="1" hangingPunct="1">
              <a:defRPr/>
            </a:pP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8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E7A4BA08-56A3-B55F-3E18-0B96B1D50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NY State Soybean Finalists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126B6B84-D76C-F682-1D51-45A69CEDF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8382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6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Pit Farms	              Wayne  	   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86.53</a:t>
            </a:r>
          </a:p>
          <a:p>
            <a:pPr marL="0" indent="0">
              <a:buFontTx/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id="{54C236CE-46AB-52FA-4A20-93907D8B5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95800"/>
            <a:ext cx="1752600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1">
            <a:extLst>
              <a:ext uri="{FF2B5EF4-FFF2-40B4-BE49-F238E27FC236}">
                <a16:creationId xmlns:a16="http://schemas.microsoft.com/office/drawing/2014/main" id="{10EB15B2-D745-C9AB-BB8A-F2CC664EC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3352801"/>
            <a:ext cx="849153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  <a:r>
              <a:rPr lang="en-US" sz="3600" baseline="30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rd</a:t>
            </a: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Greenwell Farms   Monroe      </a:t>
            </a:r>
            <a:r>
              <a:rPr lang="en-US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82.86</a:t>
            </a:r>
          </a:p>
        </p:txBody>
      </p:sp>
      <p:sp>
        <p:nvSpPr>
          <p:cNvPr id="22534" name="Rectangle 2">
            <a:extLst>
              <a:ext uri="{FF2B5EF4-FFF2-40B4-BE49-F238E27FC236}">
                <a16:creationId xmlns:a16="http://schemas.microsoft.com/office/drawing/2014/main" id="{8C57307A-E4D1-1974-71C0-55C2A5FC3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438400"/>
            <a:ext cx="866775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  <a:r>
              <a:rPr lang="en-US" sz="360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nd</a:t>
            </a: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Triple H Farms   Livingston     </a:t>
            </a: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84.59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22533" grpId="0"/>
      <p:bldP spid="225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7974B429-84AF-D0D0-B3E5-0033CF2E89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/>
          <a:lstStyle/>
          <a:p>
            <a:r>
              <a:rPr lang="en-US" altLang="en-US"/>
              <a:t>NY State Soybean Top Ten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9E64625-7E55-9279-FAB8-02752A69AD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338571"/>
              </p:ext>
            </p:extLst>
          </p:nvPr>
        </p:nvGraphicFramePr>
        <p:xfrm>
          <a:off x="457200" y="1143000"/>
          <a:ext cx="8229600" cy="53340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0" u="non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Pit Farms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Wayne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86.53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Pit Farms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Wayne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85.70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Triple H Farms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Livingston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84.59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Greenwell Farms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Monroe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82.86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John Morgan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Livingston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81.38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Dennis Underwood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Cortland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77.41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Swede Farms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Wyoming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76.61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Reed Farms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Wayne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74.37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Lew Bickle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Livingston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73.71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2400" b="1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Mike Vecchio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Oneida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73.55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E4A5B855-7384-3C8F-E660-7787683EB7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3681" y="182562"/>
            <a:ext cx="8229600" cy="12192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 dirty="0"/>
              <a:t>2026 Commodity Classic</a:t>
            </a:r>
          </a:p>
          <a:p>
            <a:pPr marL="0" indent="0" algn="ctr">
              <a:buFontTx/>
              <a:buNone/>
            </a:pPr>
            <a:r>
              <a:rPr lang="en-US" altLang="en-US" sz="3600" dirty="0"/>
              <a:t>San Antonio, Texas</a:t>
            </a:r>
          </a:p>
        </p:txBody>
      </p:sp>
      <p:sp>
        <p:nvSpPr>
          <p:cNvPr id="39939" name="AutoShape 5" descr="data:image/jpeg;base64,/9j/4AAQSkZJRgABAQAAAQABAAD/2wCEAAkGBwgHBgkIBwgKCgkLDRYPDQwMDRsUFRAWIB0iIiAdHx8kKDQsJCYxJx8fLT0tMTU3Ojo6Iys/RD84QzQ5OjcBCgoKDQwNGg8PGjclHyU3Nzc3Nzc3Nzc3Nzc3Nzc3Nzc3Nzc3Nzc3Nzc3Nzc3Nzc3Nzc3Nzc3Nzc3Nzc3Nzc3N//AABEIAKAA1QMBIgACEQEDEQH/xAAaAAADAQEBAQAAAAAAAAAAAAACAwQBAAUG/8QANhAAAgEDAwIFAgUCBgMBAAAAAQIRAAMSBCExQVEFEyJhcTKBQpGhscEUIwZSYtHh8DM08RX/xAAaAQADAQEBAQAAAAAAAAAAAAAAAQIDBAUG/8QAJhEAAgICAgMAAgEFAAAAAAAAAAECEQMhBBITMUEiYXEFFSQyUf/aAAwDAQACEQMRAD8AlxogtEFoor608EALWhaYFrcaBAY1uNGFrcaAAxrsabjXY0ALwrsabFdjQAvCuwpsV2NACsa7Gm412NACsazGnRWY0AKxrsabjXY0AJxrsKbFcRQAkrWYU7GsxoAVjWYU7GsigaE41hWnRWY0AJK11MxrqBhgVuNHjRKhYgAEk9qRIAWtimYwYIII71uNHywAitijxrQtAAY10UwLW40ALxrYo8a3GgQvGuxpuNdjQArGtimY12NACsa7Gm41qpPSdqmc1CPZlwg5ukJK1mNNOO8CKwCe351zw5mKX03nxMsfgorXY05tueO9BseKMPMhldBl4s8Sti8a7GmRXY11HMKisxpuNZFAxWNZjTitZjQAnGupsV1Awiv3+KNBBkbbGstL6T805Fk/Y1yOblx+36NOtZaQm2JQE80YFbbSEWmBa1xP8F/BGT/Zi4rYpgWtxE1o5JK2Sk26QuK2KZAjbkVyQ4JUg94NYx5GOTpM0lgyRVtAAV2NMIxG9cpHeq80G+t7J8U6utAY12NNxrsa1sihWNdjTcaAusxO9Z5MscauTLhjlN1FA41y7NsY2qe5cZWdeSetNQlmgAHfkV5WfneSLilo9PBw+kuzYN/YSBFR2xnqUJY+kZcyKrvLkDvAmAaRprMXTzBgTFebejvd+h1wq0QT/vSrpVDE+r5p9x5UEEcdqkBBuPnvHHvRGTW0VNXoaGZR/m+9atwFoiPmgBLBvallyl63tvzP7V0w5uWH0558PHP2izH2oYFJcvbC21Pp/DXWg7PsYmu3+5rVI5F/TnvY7GsK1yOQ2D/Y03Gu/Dnjlj2RxZcMsUushMV1NIrq1syORYLL2NUWElj8GsxAuP8ANPtABLhP+X+a8zvXBv8AR1df8iiVF23M+9GBJgUKuqouxJjpS2u3MlNsxHI61o+TDHjSTCPGnkm2/Q1d8v7ZJI2npSLAa5ObTBO5oxeuoGK3GCtsd96W7uR6mJ55ry5Zpyd2enHFGKSo0Ayxy2ArhJIYbfFLVwFO8gmmh0aBvIFZWaUNF19gST0kniuYYMMuD2FYywkx9MRQrdIB53/SpjJ26Go2NLwf9NEHEGkZq+87ihYknEbe9dUOXlgqswnxMcndD8tpnYikEqFyUDInaa4IRByAxo/QoIgvvIiueeSUns2jBRVIQy+pmPJ5p+nQ7kAmFnai8vJQSN3ExWgCcfNRSOk1m2zRUjmtT2E8T3pIt4TJHbvBFOVBBOQgbk0q2+T+obTwP3pFA6qBZkJGPao7dnEASZ6mvTvtaa04S4oOO4I5+KlCqpXaCRv9u9CZLVsBEbEEAAHr9q427TmxnuAeh6VmoujD0zERB2o7dqbCJaG6+onrQVdjfEFGNq5ZxwJMAcio7Il1BJ+9Pd5QK088danRovHsDO3ShMPpQ6YgsOh5pti4LgI4ZeQaYGU6MoQCW3kVIj+TqBtsw3rr4efxTp+mc3Lw+SDf1FcVtHAgf711e558b+njeKf/AARrr1yzfKoIkTNM0lx30t57p4HEc1niX/s7SSRsDtTEz/8Azb2QG5MbyIivl/NLwqNntdIXdbIkuN6AwKhuD3ozcLXIUbdKFEi8q3G9KkAe1Gls45ALyYIbf8qpTtjMZ9gCCWotOouXkDCZImguKyktPSneHlfOUs4AHU05P8WxsTfA/q2UKSZEjimWFBJnb+KfqkFu5cdnQkxiOvbj7Um0uVyCelQpdogmVN5RzKH0wPtUbWZyNpwwG43qiyk6e9HMAfoamYQ85b1MXsd7ORDEA79+9GLWRyAMd6xDtPStDsJxaK1AJgEU8b9jQW5J3JEdTXE95M9NjFcZHM/eiwGqlsxLOw7GiPkAT5ZJH+qlhRg0Sd+aDjnaotDtmHEmQoA6AUVkF76qOtDiYkCQeY703SKw1NuFaCeoob0AjyzzH/NCZUMWHud4iqb4NlyF2MnmkqQ5BYkSJ+1FlUJChr9oMAQbiiPvX0BVPJCtbUAj714WCtdAVsgN8qpXUagSgCkDrI4oD0J8RTG/NqfVEg9RUX03J3O1XeXd1DZBdx3NKZCtwqwKt1Hai0Gxdu6bWJWTB3WORWXrjXLoCooKziONqbctLACvBjfIUtrVoLkzrA59qE0DsyVMEpE11Z5qBVyvINurAfvXVdk0et4j6biEyRHX7V4+qv3l8R02jRjhdRjcA/yxt+sV7LXLep0Fu/lKooJ+RzXk6ZLXmXfEtQ5VLkJYBH1KDyPk/tXGnWiWtlEEaxIBxzj5gE1mGIBkEnj1ChRyLzm5KC1bLEcQzcD96K3YGNu6CCVgDqQB2rSEq9jSONtmQwqkzyTxTdDpPN1FsX0DA+rc9hI494pL3EtF2IyJmf4p9jxPR2XtXFdBNuSGbjvTlkdNBKh2vQtqiMhkLYMx812lthbhJMemdx1pd3xKxf1TNZacQq4fmZ+Kbdupd0zG16XxnioUmo0JehijG3fYb7z+hqN1Fy6EHLH+KVoNXc3DArI4J2LRSL906cJ5gIYtyJgfBpxlQL2ej/TFbgtsYJ9612S2OPSeGqG1rwzguWLDkTwanfVFn+sMAwgDvVuTZVovtZ4s1yPVB2/anWbFy+4VdlG1Raa+TkCdjwCKpt625auRbu4Om350+yH2RXprYAVbnGUmBMDam6qxpn0TuP8AyGCJ7V57vfNl3t3FJJXnoNp/OiF4MIuvtEDapW9jTLE8PA0i6o3WRcQVWKXZX1W2/CjABQON+TSr2qL2zbDHyisYkARUbapVuEA7qBxx7UN6G2i7X2fNtqyt0IUFtqit42yVKie1Bd1TvAuDYL6f5rg63Vnb4ohJURaoJQpy6RxtsaK0Va4Md2neOnzSmuBZxiByOYqZCum1ly8hJLxydqUpoGyqWO4yG/waAqXuFn3JESTNB5+2avjtE0rzGB/uclvSPip8gdim2xElWM8b0Pr5Y5Dp0oVu5GCVE8RWuQp9U1ayILJ79lbrf3FQxxKzFdRlwOVJrqryoRcHZB5WmOLM2J6xNN8VY6fRusZOMVSTG+0VAju2ssBRtkvI5Hemf4l1o01pWcAgvNYS3JUNsnuXj5RVLaW0JJKhiSSepJ5rbd58QMg2IO3SaQmqs3rZSwvuHbv2pLvdzDL9M8H8Iql7JTH3rgLg5RJ3+9W/4dto+rurcRWGEgEA9Qa817g5menHJqz/AAyCuvvGTBtfyKK0xFfiFmzob9xtNZFtrqZsAfqbius3CyNi2UCB3NB4u5/qVE7eWP3NdpbOVpTc1ISRJDLG3zSvQ0w7VjzrLMOcgQOKh1wzsrwYMiDwa9Q3NJOGnYNcJ2yYc77RUKobv1jABjPxVRab2B5T3DmTvDCD1ij0aLZByO5PJH1VVf05NsrYtMTvlckb9tqKzpr9y2n9RaNtVRixbYgzxzTrQhZvrbEqRv1oHuMyB8SQevxVNzw8X1HklGXg+vg/9ihRb1vTJZGy+pdzOW//AMqaA9PT2lXSqP6lFYxll0/42rFt21ZheuYkSo9M1411SGALElLgYpMZQef3p+svtdZbd6+UBOQIEt369Ka0OxdzUNL4jg7DeuD3FyvYoLfBBaCTTbegW7eN63dQ5/StG+ndUPmsgM8T+tIVk0tcCC5K9B7fNUIGt2mDLuANxRWmWybtxQLkDqPp+1Je5cIF26SNtx1pdWFhIwRTkI6n3qfLzLoVYjfLI/lRPfW4AZEc79KHzUtgssE9xUUM4PNoyBIbg0u7d3PqgDce1C160LfmAym4PvU9x1AEmczJPamkIqS82ObAHbmjGq/G24FTM6eRkN+wFFo9NcvbsYJ/BVUhE9/WTcYIDAPzXV6i+HA+q4zSeqkAGuqvxHsZ4cLdvWIiMSVb8R6dhTvE8b+oHnqHtqswRMmahtsUIIVcgd5/im6rUI7/ANvcFAOfc1F0y6MuoiWQoIJ5MKB+gqO+pNkgsCegimM828icnG2NDnKgMIFHYKAt5G3i4H23G3WvS/w1kL90lifQ0H4ivPDTBt+mZqzwu95OqYk+koVqu2hUd4w4HjQtO7Ym0IAHO/WvJvG9b8QNqwVe0s+u43p7feneKuX8d88OQuAAB67mt0+ntm+HuIHQSfLyIjb9qZND9ILdu5cKlCOkD1fn0olZw/mTI5VfevL0oW7r9QunIFtX9K7k7xxPvXrC0y3MWaUHHtScA2UWvNfC5bbYCDOwNUaq9aC4vccMd/TSLahAcru3tT7vl4rjgvcHefeiykhOhu2GtMvrDIef9xVZv20DcskTt0rz2ZbZKW0UIx5HNArIzQWOI68ZfNDd+go9a3qbTISyBcu3/dqVdTTssXgrW+hHeoVKjZQTPStOGOMw47bD8qkKL1/prJ9AXjbE15+sZWueaLjBp+mgztzIUlupNdcuB0KlQSfxEbiiwodp0stJyb1R02mqGs2yrhTkpO0jip7TY24JUM3AjcGml0tW0TAi6p9R5p2wo86/pRbRiLJcNwTUOoS4642Z5BIivavX9smO87wtR2gXum5+gMbU0BJYD2lOST0HtRG2t224xJnge3arTkpnCVPU0n1ZhwnpY8CmIQljy0gNJnKCOKssM3L+n7VM6FLuU5jLgdqddd8QWYJuJHWloCprwUykGf8ATNdUOTISEbb4rqVIrQk3GOOZJB3AHShZuLhGQHG8VqsFjjiRWhlcYMMSP1qWhmo+YBVo961Cx2jKlFlBKgYr3pmLDkcnb4ooAkV8iMY6Cmg+vbaOaXafOJYbfNE7LMTEnmmkBl71NwCw70STIBMTM+1CLgW4Hcd5p2n1CgCMTPUVUfQjNNpblgMyKstDEDc0dhplep6xVaPZx3Qk+52+1TaoLbAa0ux2NO2wWjRcCOgcbAwR7U24qsHuZE7bA9KS26nEjYCAafp7mVhlEFxvBNSNUSO0EEGPmuQDp+dZfM5CPUm29AzkA+wpNgatxgcQ0bninGCpMmeQRUQBzlWGwp2RhTwOtL2Ady4cJkSNjQqTAaJPzS2IwJYSCZ/796WbmKqJp9RWUvfLRlExz2rEvtmIXrPPFSjImBvvzPFeho7KXGwY47/VMTV0IqtOLgCjEnL1QPppF7UDAt5KW4aIboPjrVaWGtpdFu2Fnhw0/nSr+iv3wDeDMRtAppfRtUebduyuQbYfUtCb+dstblTvue1VjwpWChbhXqQ3Wp9XoW8xjbgQMV6bU7RKJvNAiDIma03MyJO07TTE8OaAcwSPwiT+tN0+kXY3RtMSehpOh0JZt/qj4FdXtaHR6K5bPnWWdwfwiYrqVxCz5m4Cwy8uSq9a20ju7XAWDD6hPFPbLyUxjiQetDYvAuBJB9utIZQiL5LMQI65D+KG88JCGQI4orio6YzMj6SKma0xtkTv0E/pQ00gCW9CmHAngRyKeCuxnbkx0qIyXygBZG0cfevS0T6U6e+17MXQFFoKOTO8+0VNggvKUaf6QxK7g07T6bTgErbLFQAd9p5rleLYAW2xbYEj3qiw1sthsx6Dp81d/BiFfDZJBmAOTxQ5ZZBvUWG3Sm6+4LRkgKVMiOKQl5ZDIk49OlOmImLuhHbfnmKoYkWVcDc7lpimXtOQnnkqVfYKoO1A6Kim2GLHpPEVLYJCLrMZaZLEzQOfTRFWcYzA+kGaJUtiUc7RBrP6ULUKEb0x1rHYbLMz71pULuuwasYqGgbhdyO1PViK2CqlpWA3A68GKju6V7THzGXc+nr9jWm7lcOMDfrT2ZLzsScRye7e/wC9VeiR+NvywFT1Y7Dt70zQaXNVS4Q2RJlWgiptMFe55YY9YMc16FpVR7aW5Rvx96YFGoP9AoRLjMCIEmf1qJfELrsCDImMTxVzaW3curkpeDyx4J9u1SPbFrzAAPKHEc/en2GxqOrWS9xj5hHNUP4el3RrcW6uTbYnpt1qPRA6nUIphlG/YGOhqrU3FtP5TNbUXtwGG0jeKl2gSPJupcshlALBWIlV9Jj3pFpdRqHe1p0e7dImE5jvX1elsaF7LKHFy0ZDqxiPcChs6zR+G3VTTacGB6miWC95qbQHk6DxR/CLGGo0N7K4SQYgmNq6rvE9Lr9XfF6xrGNphKqqxiP5rqLEf//Z">
            <a:extLst>
              <a:ext uri="{FF2B5EF4-FFF2-40B4-BE49-F238E27FC236}">
                <a16:creationId xmlns:a16="http://schemas.microsoft.com/office/drawing/2014/main" id="{186FB3B2-ECB1-B75C-546C-373E3C6B31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731838"/>
            <a:ext cx="20288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9940" name="AutoShape 7" descr="data:image/jpeg;base64,/9j/4AAQSkZJRgABAQAAAQABAAD/2wCEAAkGBwgHBgkIBwgKCgkLDRYPDQwMDRsUFRAWIB0iIiAdHx8kKDQsJCYxJx8fLT0tMTU3Ojo6Iys/RD84QzQ5OjcBCgoKDQwNGg8PGjclHyU3Nzc3Nzc3Nzc3Nzc3Nzc3Nzc3Nzc3Nzc3Nzc3Nzc3Nzc3Nzc3Nzc3Nzc3Nzc3Nzc3N//AABEIAKAA1QMBIgACEQEDEQH/xAAaAAADAQEBAQAAAAAAAAAAAAACAwQBAAUG/8QANhAAAgEDAwIFAgUCBgMBAAAAAQIRAAMSBCExQVEFEyJhcTKBQpGhscEUIwZSYtHh8DM08RX/xAAaAQADAQEBAQAAAAAAAAAAAAAAAQIDBAUG/8QAJhEAAgICAgMAAgEFAAAAAAAAAAECEQMhBBITMUEiYXEFFSQyUf/aAAwDAQACEQMRAD8AlxogtEFoor608EALWhaYFrcaBAY1uNGFrcaAAxrsabjXY0ALwrsabFdjQAvCuwpsV2NACsa7Gm412NACsazGnRWY0AKxrsabjXY0AJxrsKbFcRQAkrWYU7GsxoAVjWYU7GsigaE41hWnRWY0AJK11MxrqBhgVuNHjRKhYgAEk9qRIAWtimYwYIII71uNHywAitijxrQtAAY10UwLW40ALxrYo8a3GgQvGuxpuNdjQArGtimY12NACsa7Gm41qpPSdqmc1CPZlwg5ukJK1mNNOO8CKwCe351zw5mKX03nxMsfgorXY05tueO9BseKMPMhldBl4s8Sti8a7GmRXY11HMKisxpuNZFAxWNZjTitZjQAnGupsV1Awiv3+KNBBkbbGstL6T805Fk/Y1yOblx+36NOtZaQm2JQE80YFbbSEWmBa1xP8F/BGT/Zi4rYpgWtxE1o5JK2Sk26QuK2KZAjbkVyQ4JUg94NYx5GOTpM0lgyRVtAAV2NMIxG9cpHeq80G+t7J8U6utAY12NNxrsa1sihWNdjTcaAusxO9Z5MscauTLhjlN1FA41y7NsY2qe5cZWdeSetNQlmgAHfkV5WfneSLilo9PBw+kuzYN/YSBFR2xnqUJY+kZcyKrvLkDvAmAaRprMXTzBgTFebejvd+h1wq0QT/vSrpVDE+r5p9x5UEEcdqkBBuPnvHHvRGTW0VNXoaGZR/m+9atwFoiPmgBLBvallyl63tvzP7V0w5uWH0558PHP2izH2oYFJcvbC21Pp/DXWg7PsYmu3+5rVI5F/TnvY7GsK1yOQ2D/Y03Gu/Dnjlj2RxZcMsUushMV1NIrq1syORYLL2NUWElj8GsxAuP8ANPtABLhP+X+a8zvXBv8AR1df8iiVF23M+9GBJgUKuqouxJjpS2u3MlNsxHI61o+TDHjSTCPGnkm2/Q1d8v7ZJI2npSLAa5ObTBO5oxeuoGK3GCtsd96W7uR6mJ55ry5Zpyd2enHFGKSo0Ayxy2ArhJIYbfFLVwFO8gmmh0aBvIFZWaUNF19gST0kniuYYMMuD2FYywkx9MRQrdIB53/SpjJ26Go2NLwf9NEHEGkZq+87ihYknEbe9dUOXlgqswnxMcndD8tpnYikEqFyUDInaa4IRByAxo/QoIgvvIiueeSUns2jBRVIQy+pmPJ5p+nQ7kAmFnai8vJQSN3ExWgCcfNRSOk1m2zRUjmtT2E8T3pIt4TJHbvBFOVBBOQgbk0q2+T+obTwP3pFA6qBZkJGPao7dnEASZ6mvTvtaa04S4oOO4I5+KlCqpXaCRv9u9CZLVsBEbEEAAHr9q427TmxnuAeh6VmoujD0zERB2o7dqbCJaG6+onrQVdjfEFGNq5ZxwJMAcio7Il1BJ+9Pd5QK088danRovHsDO3ShMPpQ6YgsOh5pti4LgI4ZeQaYGU6MoQCW3kVIj+TqBtsw3rr4efxTp+mc3Lw+SDf1FcVtHAgf711e558b+njeKf/AARrr1yzfKoIkTNM0lx30t57p4HEc1niX/s7SSRsDtTEz/8Azb2QG5MbyIivl/NLwqNntdIXdbIkuN6AwKhuD3ozcLXIUbdKFEi8q3G9KkAe1Gls45ALyYIbf8qpTtjMZ9gCCWotOouXkDCZImguKyktPSneHlfOUs4AHU05P8WxsTfA/q2UKSZEjimWFBJnb+KfqkFu5cdnQkxiOvbj7Um0uVyCelQpdogmVN5RzKH0wPtUbWZyNpwwG43qiyk6e9HMAfoamYQ85b1MXsd7ORDEA79+9GLWRyAMd6xDtPStDsJxaK1AJgEU8b9jQW5J3JEdTXE95M9NjFcZHM/eiwGqlsxLOw7GiPkAT5ZJH+qlhRg0Sd+aDjnaotDtmHEmQoA6AUVkF76qOtDiYkCQeY703SKw1NuFaCeoob0AjyzzH/NCZUMWHud4iqb4NlyF2MnmkqQ5BYkSJ+1FlUJChr9oMAQbiiPvX0BVPJCtbUAj714WCtdAVsgN8qpXUagSgCkDrI4oD0J8RTG/NqfVEg9RUX03J3O1XeXd1DZBdx3NKZCtwqwKt1Hai0Gxdu6bWJWTB3WORWXrjXLoCooKziONqbctLACvBjfIUtrVoLkzrA59qE0DsyVMEpE11Z5qBVyvINurAfvXVdk0et4j6biEyRHX7V4+qv3l8R02jRjhdRjcA/yxt+sV7LXLep0Fu/lKooJ+RzXk6ZLXmXfEtQ5VLkJYBH1KDyPk/tXGnWiWtlEEaxIBxzj5gE1mGIBkEnj1ChRyLzm5KC1bLEcQzcD96K3YGNu6CCVgDqQB2rSEq9jSONtmQwqkzyTxTdDpPN1FsX0DA+rc9hI494pL3EtF2IyJmf4p9jxPR2XtXFdBNuSGbjvTlkdNBKh2vQtqiMhkLYMx812lthbhJMemdx1pd3xKxf1TNZacQq4fmZ+Kbdupd0zG16XxnioUmo0JehijG3fYb7z+hqN1Fy6EHLH+KVoNXc3DArI4J2LRSL906cJ5gIYtyJgfBpxlQL2ej/TFbgtsYJ9612S2OPSeGqG1rwzguWLDkTwanfVFn+sMAwgDvVuTZVovtZ4s1yPVB2/anWbFy+4VdlG1Raa+TkCdjwCKpt625auRbu4Om350+yH2RXprYAVbnGUmBMDam6qxpn0TuP8AyGCJ7V57vfNl3t3FJJXnoNp/OiF4MIuvtEDapW9jTLE8PA0i6o3WRcQVWKXZX1W2/CjABQON+TSr2qL2zbDHyisYkARUbapVuEA7qBxx7UN6G2i7X2fNtqyt0IUFtqit42yVKie1Bd1TvAuDYL6f5rg63Vnb4ohJURaoJQpy6RxtsaK0Va4Md2neOnzSmuBZxiByOYqZCum1ly8hJLxydqUpoGyqWO4yG/waAqXuFn3JESTNB5+2avjtE0rzGB/uclvSPip8gdim2xElWM8b0Pr5Y5Dp0oVu5GCVE8RWuQp9U1ayILJ79lbrf3FQxxKzFdRlwOVJrqryoRcHZB5WmOLM2J6xNN8VY6fRusZOMVSTG+0VAju2ssBRtkvI5Hemf4l1o01pWcAgvNYS3JUNsnuXj5RVLaW0JJKhiSSepJ5rbd58QMg2IO3SaQmqs3rZSwvuHbv2pLvdzDL9M8H8Iql7JTH3rgLg5RJ3+9W/4dto+rurcRWGEgEA9Qa817g5menHJqz/AAyCuvvGTBtfyKK0xFfiFmzob9xtNZFtrqZsAfqbius3CyNi2UCB3NB4u5/qVE7eWP3NdpbOVpTc1ISRJDLG3zSvQ0w7VjzrLMOcgQOKh1wzsrwYMiDwa9Q3NJOGnYNcJ2yYc77RUKobv1jABjPxVRab2B5T3DmTvDCD1ij0aLZByO5PJH1VVf05NsrYtMTvlckb9tqKzpr9y2n9RaNtVRixbYgzxzTrQhZvrbEqRv1oHuMyB8SQevxVNzw8X1HklGXg+vg/9ihRb1vTJZGy+pdzOW//AMqaA9PT2lXSqP6lFYxll0/42rFt21ZheuYkSo9M1411SGALElLgYpMZQef3p+svtdZbd6+UBOQIEt369Ka0OxdzUNL4jg7DeuD3FyvYoLfBBaCTTbegW7eN63dQ5/StG+ndUPmsgM8T+tIVk0tcCC5K9B7fNUIGt2mDLuANxRWmWybtxQLkDqPp+1Je5cIF26SNtx1pdWFhIwRTkI6n3qfLzLoVYjfLI/lRPfW4AZEc79KHzUtgssE9xUUM4PNoyBIbg0u7d3PqgDce1C160LfmAym4PvU9x1AEmczJPamkIqS82ObAHbmjGq/G24FTM6eRkN+wFFo9NcvbsYJ/BVUhE9/WTcYIDAPzXV6i+HA+q4zSeqkAGuqvxHsZ4cLdvWIiMSVb8R6dhTvE8b+oHnqHtqswRMmahtsUIIVcgd5/im6rUI7/ANvcFAOfc1F0y6MuoiWQoIJ5MKB+gqO+pNkgsCegimM828icnG2NDnKgMIFHYKAt5G3i4H23G3WvS/w1kL90lifQ0H4ivPDTBt+mZqzwu95OqYk+koVqu2hUd4w4HjQtO7Ym0IAHO/WvJvG9b8QNqwVe0s+u43p7feneKuX8d88OQuAAB67mt0+ntm+HuIHQSfLyIjb9qZND9ILdu5cKlCOkD1fn0olZw/mTI5VfevL0oW7r9QunIFtX9K7k7xxPvXrC0y3MWaUHHtScA2UWvNfC5bbYCDOwNUaq9aC4vccMd/TSLahAcru3tT7vl4rjgvcHefeiykhOhu2GtMvrDIef9xVZv20DcskTt0rz2ZbZKW0UIx5HNArIzQWOI68ZfNDd+go9a3qbTISyBcu3/dqVdTTssXgrW+hHeoVKjZQTPStOGOMw47bD8qkKL1/prJ9AXjbE15+sZWueaLjBp+mgztzIUlupNdcuB0KlQSfxEbiiwodp0stJyb1R02mqGs2yrhTkpO0jip7TY24JUM3AjcGml0tW0TAi6p9R5p2wo86/pRbRiLJcNwTUOoS4642Z5BIivavX9smO87wtR2gXum5+gMbU0BJYD2lOST0HtRG2t224xJnge3arTkpnCVPU0n1ZhwnpY8CmIQljy0gNJnKCOKssM3L+n7VM6FLuU5jLgdqddd8QWYJuJHWloCprwUykGf8ATNdUOTISEbb4rqVIrQk3GOOZJB3AHShZuLhGQHG8VqsFjjiRWhlcYMMSP1qWhmo+YBVo961Cx2jKlFlBKgYr3pmLDkcnb4ooAkV8iMY6Cmg+vbaOaXafOJYbfNE7LMTEnmmkBl71NwCw70STIBMTM+1CLgW4Hcd5p2n1CgCMTPUVUfQjNNpblgMyKstDEDc0dhplep6xVaPZx3Qk+52+1TaoLbAa0ux2NO2wWjRcCOgcbAwR7U24qsHuZE7bA9KS26nEjYCAafp7mVhlEFxvBNSNUSO0EEGPmuQDp+dZfM5CPUm29AzkA+wpNgatxgcQ0bninGCpMmeQRUQBzlWGwp2RhTwOtL2Ady4cJkSNjQqTAaJPzS2IwJYSCZ/796WbmKqJp9RWUvfLRlExz2rEvtmIXrPPFSjImBvvzPFeho7KXGwY47/VMTV0IqtOLgCjEnL1QPppF7UDAt5KW4aIboPjrVaWGtpdFu2Fnhw0/nSr+iv3wDeDMRtAppfRtUebduyuQbYfUtCb+dstblTvue1VjwpWChbhXqQ3Wp9XoW8xjbgQMV6bU7RKJvNAiDIma03MyJO07TTE8OaAcwSPwiT+tN0+kXY3RtMSehpOh0JZt/qj4FdXtaHR6K5bPnWWdwfwiYrqVxCz5m4Cwy8uSq9a20ju7XAWDD6hPFPbLyUxjiQetDYvAuBJB9utIZQiL5LMQI65D+KG88JCGQI4orio6YzMj6SKma0xtkTv0E/pQ00gCW9CmHAngRyKeCuxnbkx0qIyXygBZG0cfevS0T6U6e+17MXQFFoKOTO8+0VNggvKUaf6QxK7g07T6bTgErbLFQAd9p5rleLYAW2xbYEj3qiw1sthsx6Dp81d/BiFfDZJBmAOTxQ5ZZBvUWG3Sm6+4LRkgKVMiOKQl5ZDIk49OlOmImLuhHbfnmKoYkWVcDc7lpimXtOQnnkqVfYKoO1A6Kim2GLHpPEVLYJCLrMZaZLEzQOfTRFWcYzA+kGaJUtiUc7RBrP6ULUKEb0x1rHYbLMz71pULuuwasYqGgbhdyO1PViK2CqlpWA3A68GKju6V7THzGXc+nr9jWm7lcOMDfrT2ZLzsScRye7e/wC9VeiR+NvywFT1Y7Dt70zQaXNVS4Q2RJlWgiptMFe55YY9YMc16FpVR7aW5Rvx96YFGoP9AoRLjMCIEmf1qJfELrsCDImMTxVzaW3curkpeDyx4J9u1SPbFrzAAPKHEc/en2GxqOrWS9xj5hHNUP4el3RrcW6uTbYnpt1qPRA6nUIphlG/YGOhqrU3FtP5TNbUXtwGG0jeKl2gSPJupcshlALBWIlV9Jj3pFpdRqHe1p0e7dImE5jvX1elsaF7LKHFy0ZDqxiPcChs6zR+G3VTTacGB6miWC95qbQHk6DxR/CLGGo0N7K4SQYgmNq6rvE9Lr9XfF6xrGNphKqqxiP5rqLEf//Z">
            <a:extLst>
              <a:ext uri="{FF2B5EF4-FFF2-40B4-BE49-F238E27FC236}">
                <a16:creationId xmlns:a16="http://schemas.microsoft.com/office/drawing/2014/main" id="{DE0F4DCA-2F93-D1FD-C88A-3576563DEB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-579438"/>
            <a:ext cx="2028825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2" name="Picture 1" descr="https://encrypted-tbn1.gstatic.com/images?q=tbn:ANd9GcTQpBCyvwTzGcJdWqLOTKVgobXyIMOa8cLNNanBuccegQeYjkCe">
            <a:extLst>
              <a:ext uri="{FF2B5EF4-FFF2-40B4-BE49-F238E27FC236}">
                <a16:creationId xmlns:a16="http://schemas.microsoft.com/office/drawing/2014/main" id="{FB68CFB0-A638-2EE1-8466-B690F904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t="14739" r="4081" b="14966"/>
          <a:stretch/>
        </p:blipFill>
        <p:spPr bwMode="auto">
          <a:xfrm>
            <a:off x="1981200" y="2057400"/>
            <a:ext cx="5257800" cy="4034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25029E0-7B39-0E8E-3CF0-D1B3960158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2025 Corn Contest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49DA75C-E986-E6C8-95CC-2C778BB12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6868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 corn grain entries, 15 harvested</a:t>
            </a:r>
          </a:p>
          <a:p>
            <a:pPr eaLnBrk="1" hangingPunct="1">
              <a:defRPr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 regions</a:t>
            </a:r>
          </a:p>
          <a:p>
            <a:pPr lvl="1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West, Finger Lakes, Central, North and East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 counties</a:t>
            </a:r>
          </a:p>
          <a:p>
            <a:pPr lvl="1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Genesee, Livingston, Orleans, Wyoming</a:t>
            </a:r>
          </a:p>
          <a:p>
            <a:pPr lvl="1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Erie, Cayuga, Seneca, Wayne</a:t>
            </a:r>
          </a:p>
          <a:p>
            <a:pPr lvl="1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Madison, Oneida</a:t>
            </a:r>
          </a:p>
          <a:p>
            <a:pPr lvl="1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Clinton, Jefferson</a:t>
            </a:r>
          </a:p>
          <a:p>
            <a:pPr lvl="1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Montgomery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1">
            <a:extLst>
              <a:ext uri="{FF2B5EF4-FFF2-40B4-BE49-F238E27FC236}">
                <a16:creationId xmlns:a16="http://schemas.microsoft.com/office/drawing/2014/main" id="{BE072227-FB11-50C8-4358-9879477DF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304800"/>
            <a:ext cx="7467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een tractor and a green tractor in a field&#10;&#10;Description automatically generated">
            <a:extLst>
              <a:ext uri="{FF2B5EF4-FFF2-40B4-BE49-F238E27FC236}">
                <a16:creationId xmlns:a16="http://schemas.microsoft.com/office/drawing/2014/main" id="{22AE7442-3209-34A7-6E55-3258C2E6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Subtitle 4">
            <a:extLst>
              <a:ext uri="{FF2B5EF4-FFF2-40B4-BE49-F238E27FC236}">
                <a16:creationId xmlns:a16="http://schemas.microsoft.com/office/drawing/2014/main" id="{CAE72923-A0A9-78E1-938E-0913B8174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447800"/>
            <a:ext cx="7467600" cy="778066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Regional Winners!!!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>
            <a:extLst>
              <a:ext uri="{FF2B5EF4-FFF2-40B4-BE49-F238E27FC236}">
                <a16:creationId xmlns:a16="http://schemas.microsoft.com/office/drawing/2014/main" id="{8E927FC2-EB87-5F64-1EBC-D04845565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730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Corn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West Region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41CA90A7-E31A-0AC6-4CA0-17E97F251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3695700"/>
            <a:ext cx="80137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Triple H Farms	 Livingston       	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297.67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62F04496-9F6E-ECB3-340E-4785E24FA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2743200"/>
            <a:ext cx="79832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14350" indent="-514350" eaLnBrk="1" hangingPunct="1">
              <a:buClr>
                <a:srgbClr val="FFFF00"/>
              </a:buClr>
              <a:buFont typeface="+mj-lt"/>
              <a:buAutoNum type="arabicPeriod"/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Swede Farms	 Livingston	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311.25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5C3388E6-757A-1C2B-9B06-AA72B093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648200"/>
            <a:ext cx="80137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Andy McIlroy	Wyoming		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257.17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6150" grpId="0"/>
      <p:bldP spid="61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8A1BAC4C-4E11-4E03-A510-EAD3AAEF0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234950"/>
            <a:ext cx="82629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Corn Contest Winners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Finger Lakes Region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094F35F6-BA8D-025E-6A34-25338984C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3695987"/>
            <a:ext cx="7899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Austic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Farms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Seneca		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264.80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5B5B0AE4-7E87-47EC-5EB3-34B49DF4B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9400"/>
            <a:ext cx="7899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Reed Farms		Wayne	    	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284.83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579A7D47-E376-E257-D409-8F532CE82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14" y="4572574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*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FE54B51-2352-520A-2914-E5B0FE187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524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b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Corn Contest Winners</a:t>
            </a:r>
            <a:br>
              <a:rPr lang="en-US" sz="40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Central Region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FD508C3A-2E4C-120F-B5D9-FD89C5564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3848100"/>
            <a:ext cx="81275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Jeremy Teel	 	      Oneida 	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227.18</a:t>
            </a: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3FADCAF7-015C-6E41-6EA6-918F75288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895600"/>
            <a:ext cx="81275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Bernie Townsend Jr   Madison 	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234.82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F65385DB-1833-0CFD-EE9F-CFBC5FCE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780327"/>
            <a:ext cx="81275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Zane Keith 	 	      Madison 	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217.61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/>
      <p:bldP spid="4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4F5D003-ABC6-4211-FF95-B0D47D214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51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b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Corn Contest Winners</a:t>
            </a:r>
            <a:br>
              <a:rPr lang="en-US" sz="4000" b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Northern Region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F21BA9FB-53C1-C514-0EAC-AC18BCC0B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3846513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*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5119592B-553B-BBD8-297C-1AB56B56E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895600"/>
            <a:ext cx="78870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Lance Rovers	  Clinton 	      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258.38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634DC99F-0669-E4CD-B8A9-E28499B96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00600"/>
            <a:ext cx="8002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*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1" grpId="0"/>
      <p:bldP spid="410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8668</TotalTime>
  <Words>1108</Words>
  <Application>Microsoft Office PowerPoint</Application>
  <PresentationFormat>On-screen Show (4:3)</PresentationFormat>
  <Paragraphs>294</Paragraphs>
  <Slides>36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Cooper Black</vt:lpstr>
      <vt:lpstr>Default Design</vt:lpstr>
      <vt:lpstr>2013 Corn Yield Contest!!</vt:lpstr>
      <vt:lpstr>2025 NY Average Corn Yields</vt:lpstr>
      <vt:lpstr>Corn Across the US</vt:lpstr>
      <vt:lpstr>2025 Corn Contest</vt:lpstr>
      <vt:lpstr>PowerPoint Presentation</vt:lpstr>
      <vt:lpstr>PowerPoint Presentation</vt:lpstr>
      <vt:lpstr>PowerPoint Presentation</vt:lpstr>
      <vt:lpstr> Corn Contest Winners Central Region</vt:lpstr>
      <vt:lpstr> Corn Contest Winners Northern Region</vt:lpstr>
      <vt:lpstr> Corn Contest Winners Eastern Region</vt:lpstr>
      <vt:lpstr>PowerPoint Presentation</vt:lpstr>
      <vt:lpstr>NY State Corn Top 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NY Soybean Yield Contest</vt:lpstr>
      <vt:lpstr>2025 New York  Soybean Production</vt:lpstr>
      <vt:lpstr>Soybeans Across the US</vt:lpstr>
      <vt:lpstr>2025 Soybean Contest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NY State Soybean Finalists</vt:lpstr>
      <vt:lpstr>NY State Soybean Top Ten</vt:lpstr>
      <vt:lpstr>PowerPoint Presentation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2007 New York  Corn Growers Association  Grain &amp; Silage Yield Contests</dc:title>
  <dc:creator>Mike Stanyard</dc:creator>
  <cp:lastModifiedBy>Mike J. Stanyard</cp:lastModifiedBy>
  <cp:revision>383</cp:revision>
  <dcterms:created xsi:type="dcterms:W3CDTF">2008-01-29T01:45:01Z</dcterms:created>
  <dcterms:modified xsi:type="dcterms:W3CDTF">2026-01-29T00:48:54Z</dcterms:modified>
</cp:coreProperties>
</file>